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64" r:id="rId5"/>
    <p:sldId id="263" r:id="rId6"/>
    <p:sldId id="279" r:id="rId7"/>
    <p:sldId id="284" r:id="rId8"/>
    <p:sldId id="260" r:id="rId9"/>
    <p:sldId id="261" r:id="rId10"/>
    <p:sldId id="266" r:id="rId11"/>
    <p:sldId id="268" r:id="rId12"/>
    <p:sldId id="269" r:id="rId13"/>
    <p:sldId id="280" r:id="rId14"/>
    <p:sldId id="275" r:id="rId15"/>
    <p:sldId id="276" r:id="rId16"/>
    <p:sldId id="281" r:id="rId17"/>
    <p:sldId id="282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CAE5F-C7FE-4EC3-B021-C68024DA3304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1F28B-8866-4E79-9692-E64688271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0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FE2592-496A-47AC-80E3-8B360CF1015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84A76D-37BE-43EE-8342-FA9649AE75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472"/>
            <a:ext cx="7772400" cy="1470025"/>
          </a:xfrm>
        </p:spPr>
        <p:txBody>
          <a:bodyPr/>
          <a:lstStyle/>
          <a:p>
            <a:r>
              <a:rPr lang="ru-RU" dirty="0" smtClean="0"/>
              <a:t>Планета Земля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589240"/>
            <a:ext cx="5796136" cy="100811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Подготовила:Азизова</a:t>
            </a:r>
            <a:r>
              <a:rPr lang="ru-RU" dirty="0" smtClean="0"/>
              <a:t> </a:t>
            </a:r>
            <a:r>
              <a:rPr lang="ru-RU" dirty="0" err="1" smtClean="0"/>
              <a:t>Асия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95701"/>
            <a:ext cx="6192688" cy="39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91" y="1600200"/>
            <a:ext cx="6583218" cy="4525963"/>
          </a:xfrm>
        </p:spPr>
      </p:pic>
    </p:spTree>
    <p:extLst>
      <p:ext uri="{BB962C8B-B14F-4D97-AF65-F5344CB8AC3E}">
        <p14:creationId xmlns:p14="http://schemas.microsoft.com/office/powerpoint/2010/main" val="13832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14260" cy="5577483"/>
          </a:xfrm>
        </p:spPr>
      </p:pic>
    </p:spTree>
    <p:extLst>
      <p:ext uri="{BB962C8B-B14F-4D97-AF65-F5344CB8AC3E}">
        <p14:creationId xmlns:p14="http://schemas.microsoft.com/office/powerpoint/2010/main" val="40057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5 слоев земной атмосферы: </a:t>
            </a:r>
            <a:r>
              <a:rPr lang="ru-RU" sz="20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тропосфера, стратосфера, мезосфера, термосфера и экзосфера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Ближе 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 поверхности расположена </a:t>
            </a:r>
            <a:r>
              <a:rPr lang="ru-RU" sz="20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тропосфера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12 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км). Вмещает 80% массы </a:t>
            </a:r>
            <a:r>
              <a:rPr lang="ru-RU" sz="20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атмосферы. 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азота (78%) и кислорода (21%) с примесями водяного пара, двуокиси углерода и прочих газообразных молекул.</a:t>
            </a:r>
          </a:p>
          <a:p>
            <a:pPr marL="0" indent="0" algn="just" fontAlgn="base">
              <a:buNone/>
            </a:pP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промежутке 12-50 км видим </a:t>
            </a:r>
            <a:r>
              <a:rPr lang="ru-RU" sz="20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стратосферу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Отделяется от первой </a:t>
            </a:r>
            <a:r>
              <a:rPr lang="ru-RU" sz="20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тропопаузой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черта с относительно теплым воздухом. Именно здесь расположен озоновый слой. Температура вырастает, так как прослойка поглощает ультрафиолетовый свет</a:t>
            </a:r>
            <a:r>
              <a:rPr lang="ru-RU" sz="20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buNone/>
            </a:pP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стабильный слой и практически свободен от турбулентности, облаков и прочих погодных формирований.</a:t>
            </a:r>
          </a:p>
          <a:p>
            <a:pPr marL="0" lvl="0" indent="0" algn="just" fontAlgn="base">
              <a:buNone/>
            </a:pP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высоте 50-80 км находится </a:t>
            </a:r>
            <a:r>
              <a:rPr lang="ru-RU" sz="20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мезосфера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наиболее холодное место (-85°C). В пределах 80-550 км проживает </a:t>
            </a:r>
            <a:r>
              <a:rPr lang="ru-RU" sz="2000" b="1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ионосфера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температура растет вместе с высотой..</a:t>
            </a:r>
          </a:p>
          <a:p>
            <a:pPr marL="0" lvl="0" indent="0" algn="just" fontAlgn="base">
              <a:buNone/>
            </a:pP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Слой лишен облаков и водяного пара. Зато именно здесь формируются полярные сияния и расположена Международная космическая станция (320-380 км).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7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4800" dirty="0" smtClean="0"/>
              <a:t>Магнитное поле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888432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сути, Земля – это генератор постоянного тока. Магнитное поле Земли возникает за счет взаимодействия вращения вокруг собственной оси, с жидким ядром внутри планеты. Оно формирует магнитную оболочку Земли — «магнитосферу». Магнитные бури – это резкие изменения магнитного поля Земля. Они вызываются потоками частичек ионизированного газа, которые двигаются от Солнца (солнечный ветер), после вспышек на нем. Частицы, сталкиваясь с атомами земной атмосферы, образуют одно из красивейших природных явлений – полярные сияния. Особое свечение, обычно происходит около Северных и Южных полюсов, поэтому его еще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Северным сиянием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2520280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Полярное сияние – это природное явление, которое заключается в свечении разреженных верхних слоев атмосферы, обусловленное столкновением на высоте до 1000 км электронов и протонов, попавших в атмосферу из космического пространства, с молекулами и атомами воздуха. Взаимные ударения частиц с молекулами азота и кислорода возбуждают последние и приводят их в состояние с высокой энергией.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60" y="2132517"/>
            <a:ext cx="6157192" cy="41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366922" cy="4084418"/>
          </a:xfrm>
        </p:spPr>
      </p:pic>
    </p:spTree>
    <p:extLst>
      <p:ext uri="{BB962C8B-B14F-4D97-AF65-F5344CB8AC3E}">
        <p14:creationId xmlns:p14="http://schemas.microsoft.com/office/powerpoint/2010/main" val="11718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4800" dirty="0" smtClean="0"/>
              <a:t>Интересные факты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2453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Земля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единственная планета в системе, которую не назвали в честь мифологических богов или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богинь. Само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слово «Земля» происходит от старого английского слова «ertha» означающее почву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Земля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самой плотной планетой в Солнечной системе. Плотность Земли отличается в каждом слое планеты (ядро, например, является более плотным, чем земная кора). Средняя плотность планеты составляет около 5,52 грамма на кубический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сантиметр.</a:t>
            </a:r>
          </a:p>
          <a:p>
            <a:pPr marL="0" indent="0" fontAlgn="base">
              <a:buNone/>
            </a:pPr>
            <a:endParaRPr lang="ru-RU" sz="2000" b="1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Вращение Земли постепенно замедляется. Замедление вращения Земли происходит очень медленно, примерно 17 миллисекунд на сто лет. Но, в конечном итоге, это удлиняет день. Тем не менее, этому процессу потребуется около 140 миллионов лет для того, чтобы увеличить сутки с 24 до 25 часов.</a:t>
            </a:r>
          </a:p>
          <a:p>
            <a:pPr marL="0" indent="0" fontAlgn="base">
              <a:buNone/>
            </a:pPr>
            <a:endParaRPr lang="ru-RU" b="1" dirty="0" smtClean="0">
              <a:solidFill>
                <a:srgbClr val="11111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7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60640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0" lvl="0" indent="0" fontAlgn="base">
              <a:buNone/>
            </a:pPr>
            <a:r>
              <a:rPr lang="ru-RU" sz="8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8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Вода </a:t>
            </a:r>
            <a:r>
              <a:rPr lang="ru-RU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первоначально могла находится внутри планеты. Но, с течением времени, вода была доставлена на поверхность в результате вулканической активности планеты.</a:t>
            </a:r>
          </a:p>
          <a:p>
            <a:pPr marL="0" lvl="0" indent="0" algn="just" fontAlgn="base">
              <a:buNone/>
            </a:pPr>
            <a:endParaRPr lang="ru-RU" sz="80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buNone/>
            </a:pPr>
            <a:r>
              <a:rPr lang="ru-RU" sz="8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8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Земное магнитное поле создается никель-железным планетарным ядром, которое стремительно вращается. Поле важно, так как уберегает нас от влияния солнечного ветра.</a:t>
            </a:r>
          </a:p>
          <a:p>
            <a:pPr marL="0" lvl="0" indent="0">
              <a:buNone/>
            </a:pPr>
            <a:endParaRPr lang="ru-RU" sz="8000" b="1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8000" b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8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Расстояние от Земли до Солнца — без малого 150 млн. км. Свет преодолевает его за 8 минут 19 секунд.</a:t>
            </a:r>
          </a:p>
          <a:p>
            <a:pPr marL="0" lvl="0" indent="0">
              <a:buNone/>
            </a:pPr>
            <a:r>
              <a:rPr lang="ru-RU" sz="80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8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Приливы и отливы происходят из-за активности Луны — спутника нашей планеты.</a:t>
            </a:r>
          </a:p>
          <a:p>
            <a:pPr marL="0" lvl="0" indent="0">
              <a:buNone/>
            </a:pPr>
            <a:endParaRPr lang="ru-RU" sz="8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8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Земля 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идеальной сферой, из-за силы вращения Земля на самом деле выпуклая у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экватора.</a:t>
            </a:r>
          </a:p>
          <a:p>
            <a:pPr marL="0" lvl="0" indent="0">
              <a:buNone/>
            </a:pPr>
            <a:endParaRPr lang="ru-RU" sz="8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8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говорить точно, то в сутках не 24 часа. На то, чтобы Земля совершила оборот по своей оси уходит лишь 23 часа, 56 минут и 4 секунды. Это понятие известно как звёздные сутки. 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ahoma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ahoma"/>
              </a:rPr>
            </a:br>
            <a:endParaRPr lang="ru-RU" sz="22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7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r>
              <a:rPr lang="ru-RU" sz="4800" dirty="0" smtClean="0"/>
              <a:t>Происхождение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ru-RU" sz="22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18-м веке человечество пришло к выводу, что наша </a:t>
            </a:r>
            <a:r>
              <a:rPr lang="ru-RU" sz="22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планета, </a:t>
            </a:r>
            <a:r>
              <a:rPr lang="ru-RU" sz="22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вся Солнечная система, появилась из туманного облака. То есть, </a:t>
            </a:r>
            <a:r>
              <a:rPr lang="ru-RU" sz="22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ru-RU" sz="22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миллиардов лет назад наша система напоминала околозвездный диск, представленный газом, льдом и пылью. Потом большая часть приближалась к центру и под давлением трансформировалась в Солнце. Остальные частички создали известные нам планеты.</a:t>
            </a:r>
          </a:p>
          <a:p>
            <a:pPr marL="0" indent="0" algn="just" fontAlgn="base">
              <a:buNone/>
            </a:pPr>
            <a:r>
              <a:rPr lang="ru-RU" sz="22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Первозданная </a:t>
            </a:r>
            <a:r>
              <a:rPr lang="ru-RU" sz="22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появилась </a:t>
            </a:r>
            <a:r>
              <a:rPr lang="ru-RU" sz="22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ru-RU" sz="22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миллиардов лет назад. С самого начала она была расплавлена из-за вулканов и частых столкновений с другими объектами. Но 4-2.5 миллиардах лет назад появилась твердая кора и тектонические плиты. В</a:t>
            </a:r>
            <a:r>
              <a:rPr lang="ru-RU" sz="22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улканы </a:t>
            </a:r>
            <a:r>
              <a:rPr lang="ru-RU" sz="22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первую атмосферу, а лед, прибывший на кометах, сформировал океаны.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3528"/>
          </a:xfrm>
        </p:spPr>
        <p:txBody>
          <a:bodyPr/>
          <a:lstStyle/>
          <a:p>
            <a:r>
              <a:rPr lang="ru-RU" sz="4800" dirty="0" smtClean="0"/>
              <a:t>Будущее нашей планеты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жизнь зависит от поведения Солнца. Однако у каждой звезды есть свой эволюционный путь. Ожидается, что через </a:t>
            </a:r>
            <a:r>
              <a:rPr lang="ru-RU" sz="20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миллиардов лет оно увеличится в объеме на 40%. Это усилит поступление радиации, и океаны могут просто испариться. Затем погибнут растения, а через миллиард лет исчезнет все живое, а постоянная средняя температура закрепится на отметке в 70°C.</a:t>
            </a:r>
          </a:p>
          <a:p>
            <a:pPr marL="0" indent="0" algn="just" fontAlgn="base">
              <a:buNone/>
            </a:pP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5 миллиардов лет Солнце трансформируется в красного гиганта и сместит нашу орбиту на </a:t>
            </a:r>
            <a:r>
              <a:rPr lang="ru-RU" sz="20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 </a:t>
            </a:r>
            <a:r>
              <a:rPr lang="ru-RU" sz="20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586"/>
            <a:ext cx="8229600" cy="3888432"/>
          </a:xfrm>
        </p:spPr>
        <p:txBody>
          <a:bodyPr>
            <a:normAutofit fontScale="92500"/>
          </a:bodyPr>
          <a:lstStyle/>
          <a:p>
            <a:pPr fontAlgn="base"/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pPr marL="0" lvl="0" indent="0"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третья планета от Солнца, и пятая по размеру планета в Солнечной системе. Это крупнейшая по диаметру, массе и плотности планета среди других планет земной группы. На сегодняшний день, Земля является единственным известным телом в Солнечной системе, населенным живыми существами. Другие названия Земли: Мир, Голубая планета, Терра. Земля обращается вокруг звезды по эллиптической орбите со средней скоростью 30 км/с за 365.24 суток. Период вращения Земли вокруг своей оси составляет 23 часа 56 минут. Спутником Земли является Луна. Ученые доказали, что Земля образовалась из солнечной туманности около 4.6 млрд. лет тому назад, а жизнь на ней появилась примерно 3.9 млрд. лет тому назад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3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83496"/>
            <a:ext cx="5616624" cy="28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5112568" cy="383442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5" y="3717032"/>
            <a:ext cx="5256584" cy="2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552728" cy="643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4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785631" cy="4525963"/>
          </a:xfrm>
        </p:spPr>
      </p:pic>
    </p:spTree>
    <p:extLst>
      <p:ext uri="{BB962C8B-B14F-4D97-AF65-F5344CB8AC3E}">
        <p14:creationId xmlns:p14="http://schemas.microsoft.com/office/powerpoint/2010/main" val="1140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7190517" cy="5196272"/>
          </a:xfrm>
        </p:spPr>
      </p:pic>
    </p:spTree>
    <p:extLst>
      <p:ext uri="{BB962C8B-B14F-4D97-AF65-F5344CB8AC3E}">
        <p14:creationId xmlns:p14="http://schemas.microsoft.com/office/powerpoint/2010/main" val="617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1" y="836712"/>
            <a:ext cx="7747997" cy="5152721"/>
          </a:xfrm>
        </p:spPr>
      </p:pic>
    </p:spTree>
    <p:extLst>
      <p:ext uri="{BB962C8B-B14F-4D97-AF65-F5344CB8AC3E}">
        <p14:creationId xmlns:p14="http://schemas.microsoft.com/office/powerpoint/2010/main" val="13835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8" y="417396"/>
            <a:ext cx="7611689" cy="5708767"/>
          </a:xfrm>
        </p:spPr>
      </p:pic>
    </p:spTree>
    <p:extLst>
      <p:ext uri="{BB962C8B-B14F-4D97-AF65-F5344CB8AC3E}">
        <p14:creationId xmlns:p14="http://schemas.microsoft.com/office/powerpoint/2010/main" val="16757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ru-RU" sz="4800" dirty="0" smtClean="0"/>
              <a:t>Характеристики планеты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Масса: 5,97×10²⁴ кг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экваторе: 12 742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5,52 г/см3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поверхности: от –85 °С до +70 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звёздных суток: 23 часа, 56 минут, 4 секунды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Солнца (среднее): 1 а. е.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(150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км)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по орбите: 29,7 км/с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по орбите (год): 365,25 дней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Эксцентриситет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орбиты: e = 0,017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свободного падения: g = 9,8 м/с2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радиус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Земли: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6378 км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920880" cy="4453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всей истории человечества люди стремились понять свою родную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планету. Еще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существования древних римлян, мир понимался как плоский, а не сферический. Вторым наглядным примером является вера в то, что Солнце вращается вокруг Земли. Лишь только в шестнадцатом веке, благодаря работе Коперника, люди узнали, что на самом деле Земля просто планета, вращающаяся вокруг Солнца.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6912768" cy="39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97682" cy="3960440"/>
          </a:xfrm>
        </p:spPr>
      </p:pic>
    </p:spTree>
    <p:extLst>
      <p:ext uri="{BB962C8B-B14F-4D97-AF65-F5344CB8AC3E}">
        <p14:creationId xmlns:p14="http://schemas.microsoft.com/office/powerpoint/2010/main" val="35104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251340" cy="4641379"/>
          </a:xfrm>
        </p:spPr>
      </p:pic>
    </p:spTree>
    <p:extLst>
      <p:ext uri="{BB962C8B-B14F-4D97-AF65-F5344CB8AC3E}">
        <p14:creationId xmlns:p14="http://schemas.microsoft.com/office/powerpoint/2010/main" val="19075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ru-RU" sz="4800" dirty="0" smtClean="0"/>
              <a:t>Строение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 другим планетам земной группы, Земля состоит из трех компонентов: ядра, мантии и коры. Я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 состоит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отдельных слоев: внутреннее ядро из твердого никеля и железа и наружного сердечника из расплавленного никеля и железа. При этом мантия представляет собой очень плотную и почти полностью твердую силикатную породу, — ее толщина составляет примерно 2850 км. Кора также состоит из силикатных пород и разница по своей толщине. В то время как континентальные диапазоны коры составляют от 30 до 40 километров в толщину, океаническая кора намного тоньше, — всего от 6 до 11 км.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99603" cy="5596154"/>
          </a:xfrm>
        </p:spPr>
      </p:pic>
    </p:spTree>
    <p:extLst>
      <p:ext uri="{BB962C8B-B14F-4D97-AF65-F5344CB8AC3E}">
        <p14:creationId xmlns:p14="http://schemas.microsoft.com/office/powerpoint/2010/main" val="33636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ru-RU" sz="4800" dirty="0" smtClean="0"/>
              <a:t>Атмосфера Земли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необходимых условий для существования жизни на Земле без сомнения является ее атмосфера. Она состоит из примерно 78% азота, 21% кислорода и 1% аргона. Также в составе есть совсем незначительное количество двуокиси углерода и других газов. Примечательно, что азот и кислород необходимы для создания дезоксирибонуклеиновой кислоты (ДНК) и производства биологической энергии, без которой невозможно существования жизни. Кроме того, кислород присутствующий в озоновом слое атмосферы, защищает поверхность планеты и поглощает вредное солнечное излучение.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6" y="719318"/>
            <a:ext cx="8529624" cy="4797914"/>
          </a:xfrm>
        </p:spPr>
      </p:pic>
    </p:spTree>
    <p:extLst>
      <p:ext uri="{BB962C8B-B14F-4D97-AF65-F5344CB8AC3E}">
        <p14:creationId xmlns:p14="http://schemas.microsoft.com/office/powerpoint/2010/main" val="31513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393</TotalTime>
  <Words>1100</Words>
  <Application>Microsoft Office PowerPoint</Application>
  <PresentationFormat>Экран (4:3)</PresentationFormat>
  <Paragraphs>46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Courier New</vt:lpstr>
      <vt:lpstr>Palatino Linotype</vt:lpstr>
      <vt:lpstr>tahoma</vt:lpstr>
      <vt:lpstr>Times New Roman</vt:lpstr>
      <vt:lpstr>Исполнительная</vt:lpstr>
      <vt:lpstr>Планета Земля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</vt:lpstr>
      <vt:lpstr>Презентация PowerPoint</vt:lpstr>
      <vt:lpstr>Атмосфера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Магнитное поле</vt:lpstr>
      <vt:lpstr>Презентация PowerPoint</vt:lpstr>
      <vt:lpstr>Презентация PowerPoint</vt:lpstr>
      <vt:lpstr>Интересные факты</vt:lpstr>
      <vt:lpstr>Презентация PowerPoint</vt:lpstr>
      <vt:lpstr>Происхождение</vt:lpstr>
      <vt:lpstr>Будущее нашей планеты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Характеристики планеты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Земля</dc:title>
  <dc:creator>Анна</dc:creator>
  <cp:lastModifiedBy>Учетная запись Майкрософт</cp:lastModifiedBy>
  <cp:revision>23</cp:revision>
  <dcterms:created xsi:type="dcterms:W3CDTF">2019-02-18T19:57:55Z</dcterms:created>
  <dcterms:modified xsi:type="dcterms:W3CDTF">2023-12-07T15:20:59Z</dcterms:modified>
</cp:coreProperties>
</file>