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6855" y="2701636"/>
            <a:ext cx="2389908" cy="644238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Юпитер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856380" y="4572000"/>
            <a:ext cx="8051601" cy="2086553"/>
          </a:xfrm>
        </p:spPr>
        <p:txBody>
          <a:bodyPr>
            <a:normAutofit/>
          </a:bodyPr>
          <a:lstStyle/>
          <a:p>
            <a:r>
              <a:rPr lang="ru-RU" dirty="0"/>
              <a:t>ВЫПОЛНИЛИ УЧЕНИЦЫ 7</a:t>
            </a:r>
            <a:r>
              <a:rPr lang="ru-RU" dirty="0" smtClean="0"/>
              <a:t>‘’а’’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Тайсаев алан </a:t>
            </a:r>
            <a:r>
              <a:rPr lang="ru-RU" dirty="0" err="1" smtClean="0"/>
              <a:t>валерьевич</a:t>
            </a:r>
            <a:r>
              <a:rPr lang="ru-RU" dirty="0" smtClean="0"/>
              <a:t>  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2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5861" y="530087"/>
            <a:ext cx="2663687" cy="821635"/>
          </a:xfrm>
        </p:spPr>
        <p:txBody>
          <a:bodyPr>
            <a:noAutofit/>
          </a:bodyPr>
          <a:lstStyle/>
          <a:p>
            <a:r>
              <a:rPr lang="ru-RU" sz="4000" dirty="0"/>
              <a:t>Юпитер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Юпитер — пожалуй, одна из наиболее интересных и загадочных планет нашей солнечной системы. Эта планета была знакома людям еще у глубокой  древности, упоминается в писаниях мудрецов тех времен, а также оказала влияние на формирование мифологии и религиозных верований различных культур — вавилонской, греческой, месопотамской и прочих. Prointerest.ru подготовили вам несколько интересных фактов о Юпитере, этой удивительной планете-гиганте.</a:t>
            </a:r>
          </a:p>
        </p:txBody>
      </p:sp>
    </p:spTree>
    <p:extLst>
      <p:ext uri="{BB962C8B-B14F-4D97-AF65-F5344CB8AC3E}">
        <p14:creationId xmlns:p14="http://schemas.microsoft.com/office/powerpoint/2010/main" val="336047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9"/>
            <a:ext cx="12192000" cy="68701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находится Юпитер и чем он знаменит?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Юпитер — пятая от Солнца планета, расположенная между Марсом и Сатурном. Кроме того, он является самой большой планетой нашей солнечной системы. Чтобы можно было наглядно представить его объем — вообразите нашу Землю, помноженную на 1300, а диаметр увеличьте в 11 раз! Трудно представить? Также, Юпитер тяжелее Земли в 317 раз, а гравитация на нем превышает земную в 2,5 раза. То обычный есть человек весом в 70 килограмм весил бы там не менее 170 кг! Сила притяжения этой планеты так велика, что вполне могла бы изменить орбиту, пролетающей мимо кометы. Так, например, в 1992 году к Юпитеру приблизилась комета, оказавшись на расстоянии приблизительно 15 </a:t>
            </a:r>
            <a:r>
              <a:rPr lang="ru-RU" sz="2400" dirty="0" err="1"/>
              <a:t>тыс</a:t>
            </a:r>
            <a:r>
              <a:rPr lang="ru-RU" sz="2400" dirty="0"/>
              <a:t> км. Мощное гравитационное поле планеты сумело разорвать ее ядро и саму комету на 17 осколков.</a:t>
            </a:r>
          </a:p>
        </p:txBody>
      </p:sp>
    </p:spTree>
    <p:extLst>
      <p:ext uri="{BB962C8B-B14F-4D97-AF65-F5344CB8AC3E}">
        <p14:creationId xmlns:p14="http://schemas.microsoft.com/office/powerpoint/2010/main" val="31401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Сколько спутников у Юпитера?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Юпитер знаменит также и своим огромным числом спутников. Из ныне изученных планет, он имеет наибольшее их количество — 63. И это только на сегодняшний день. При этом ученые не перестают высказывать предположения о том, что их может оказаться не менее 100. Основная масса спутников имеет диаметр 2-4 километра, то есть они относительно невелики. 4 самых известных спутника Юпитера это: Ио, Ганимед, Европа и Каллисто и были открыты они еще Галилео Галилеем. Ганимед является самым большим из всех известных спутников, его диаметр составляет 5262 км, длительность вращения вокруг Юпитера — 7 дней. А спутник Ио заменит суровыми вулканами и горами, расположенными на нем.</a:t>
            </a:r>
          </a:p>
        </p:txBody>
      </p:sp>
    </p:spTree>
    <p:extLst>
      <p:ext uri="{BB962C8B-B14F-4D97-AF65-F5344CB8AC3E}">
        <p14:creationId xmlns:p14="http://schemas.microsoft.com/office/powerpoint/2010/main" val="13110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331" y="0"/>
            <a:ext cx="10131425" cy="1456267"/>
          </a:xfrm>
        </p:spPr>
        <p:txBody>
          <a:bodyPr/>
          <a:lstStyle/>
          <a:p>
            <a:r>
              <a:rPr lang="ru-RU" dirty="0"/>
              <a:t>Есть ли жизнь на Юпитере?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 настоящее время ученые практически исключают возможность существования жизни на Юпитере в виду низкой концентрации воды в атмосфере и отсутствия твердой поверхности. Хотя в 70-е года американский астроном Карл Саган и высказывал догадки о возможности существования жизни в верхних слоях атмосферы, научно этот факт доказан не был.  Однако есть шанс наличия на Юпитере водно-углеводородной жизни, так как в содержащем облака из водяного пара слое атмосферы температура и давление весьма для этого благоприятны.</a:t>
            </a:r>
          </a:p>
          <a:p>
            <a:endParaRPr lang="ru-RU" sz="2400" dirty="0"/>
          </a:p>
          <a:p>
            <a:r>
              <a:rPr lang="ru-RU" sz="2400" dirty="0"/>
              <a:t>Теперь вы знаете основные факты об этой удивительной и загадочной планете. Мы надеемся, что интересные факты о Юпитере добавят немного нового к вашим знаниям о великой и бесконечной Вселенной.</a:t>
            </a:r>
          </a:p>
        </p:txBody>
      </p:sp>
    </p:spTree>
    <p:extLst>
      <p:ext uri="{BB962C8B-B14F-4D97-AF65-F5344CB8AC3E}">
        <p14:creationId xmlns:p14="http://schemas.microsoft.com/office/powerpoint/2010/main" val="37175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чего состоит Юпитер?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Юпитер является гигантом, практически полностью состоящим их гелия и водорода. Но, он также имеет твердое ядро. Атмосфера планеты состоит главным образом из водорода и гелия: по объему их коли­чество составляет соответственно 89% и 11 %, а по массе — 80% и 20%. Тем самым, Юпитер напоминает по химическому составу Солнце. Атмосфера Юпитера имеет слегка оранжевый цвет, который придают ей соединения фосфора и серы, а также аммиак и ацетилен.</a:t>
            </a:r>
          </a:p>
        </p:txBody>
      </p:sp>
    </p:spTree>
    <p:extLst>
      <p:ext uri="{BB962C8B-B14F-4D97-AF65-F5344CB8AC3E}">
        <p14:creationId xmlns:p14="http://schemas.microsoft.com/office/powerpoint/2010/main" val="31268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74"/>
            <a:ext cx="12192000" cy="6834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быстро вращается Юпитер?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274589"/>
            <a:ext cx="10131425" cy="3649133"/>
          </a:xfrm>
        </p:spPr>
        <p:txBody>
          <a:bodyPr>
            <a:noAutofit/>
          </a:bodyPr>
          <a:lstStyle/>
          <a:p>
            <a:r>
              <a:rPr lang="ru-RU" sz="2400" dirty="0"/>
              <a:t>Еще одним интересным фактом о Юпитере является то, что он является самой быстрой планетой нашей Солнечной системы. Для полного оборота вокруг своей оси ему требуется всего 10 часов. Причинами столь быстрого вращения являются магнитное поле и радиация вокруг планеты.  Однако, чтобы сделать полный оборот вокруг Солнца ему понадобится целых 12 лет.</a:t>
            </a:r>
          </a:p>
          <a:p>
            <a:endParaRPr lang="ru-RU" sz="2400" dirty="0"/>
          </a:p>
          <a:p>
            <a:r>
              <a:rPr lang="ru-RU" sz="2400" dirty="0"/>
              <a:t>Говоря о магнитном полу, стоит добавить, что у Юпитера оно также самое сильное в нашей Солнечной системе. Оно в 14 раз больше, чем на Земле. А радиация, излучаемая Юпитером насколько сильна, что способна даже повредить космическим аппаратам, подлетающим к нему слишком близко.</a:t>
            </a:r>
          </a:p>
        </p:txBody>
      </p:sp>
    </p:spTree>
    <p:extLst>
      <p:ext uri="{BB962C8B-B14F-4D97-AF65-F5344CB8AC3E}">
        <p14:creationId xmlns:p14="http://schemas.microsoft.com/office/powerpoint/2010/main" val="14825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589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это за красное пятно на Юпитере?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Первым, кто обратил внимание на Большое красное пятно на Юпитере был Джованни </a:t>
            </a:r>
            <a:r>
              <a:rPr lang="ru-RU" sz="2800" dirty="0" err="1"/>
              <a:t>Кассини</a:t>
            </a:r>
            <a:r>
              <a:rPr lang="ru-RU" sz="2800" dirty="0"/>
              <a:t>, и произошло это в 1665 году. Пятно выглядит как гигантский ураган-антициклон и еще сто лет назад оно имело протяженность 40 тысяч километров. Однако уже в наше время его размеры уменьшились на половину. Это красное пятно на самом деле огромный атмосферный вихрь, самый большой в Солнечной системе. Он вращается против часовой стрелки и скорость его около 435 км/час.</a:t>
            </a:r>
          </a:p>
        </p:txBody>
      </p:sp>
    </p:spTree>
    <p:extLst>
      <p:ext uri="{BB962C8B-B14F-4D97-AF65-F5344CB8AC3E}">
        <p14:creationId xmlns:p14="http://schemas.microsoft.com/office/powerpoint/2010/main" val="750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40</TotalTime>
  <Words>751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Небесная</vt:lpstr>
      <vt:lpstr>Юпитер</vt:lpstr>
      <vt:lpstr>Юпитер</vt:lpstr>
      <vt:lpstr>Где находится Юпитер и чем он знаменит?</vt:lpstr>
      <vt:lpstr> Сколько спутников у Юпитера?</vt:lpstr>
      <vt:lpstr>Есть ли жизнь на Юпитере?</vt:lpstr>
      <vt:lpstr>Из чего состоит Юпитер?</vt:lpstr>
      <vt:lpstr>Как быстро вращается Юпитер?</vt:lpstr>
      <vt:lpstr>Что это за красное пятно на Юпитере?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Юпитер</dc:title>
  <dc:creator>Раила</dc:creator>
  <cp:lastModifiedBy>User</cp:lastModifiedBy>
  <cp:revision>7</cp:revision>
  <dcterms:created xsi:type="dcterms:W3CDTF">2016-09-04T11:37:50Z</dcterms:created>
  <dcterms:modified xsi:type="dcterms:W3CDTF">2023-12-07T15:20:55Z</dcterms:modified>
</cp:coreProperties>
</file>