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9" r:id="rId1"/>
    <p:sldMasterId id="2147483694" r:id="rId2"/>
    <p:sldMasterId id="2147483695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Abril Fatface" panose="02000503000000020003" pitchFamily="2" charset="0"/>
      <p:regular r:id="rId15"/>
    </p:embeddedFont>
    <p:embeddedFont>
      <p:font typeface="Lato Regular" panose="020F0502020204030203" pitchFamily="34" charset="0"/>
      <p:regular r:id="rId16"/>
    </p:embeddedFont>
    <p:embeddedFont>
      <p:font typeface="Pangolin" panose="00000500000000000000" pitchFamily="2" charset="-52"/>
      <p:regular r:id="rId17"/>
    </p:embeddedFont>
    <p:embeddedFont>
      <p:font typeface="Patrick Hand" panose="00000500000000000000" pitchFamily="2" charset="0"/>
      <p:regular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6" d="100"/>
          <a:sy n="66" d="100"/>
        </p:scale>
        <p:origin x="88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76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svg"/><Relationship Id="rId18" Type="http://schemas.openxmlformats.org/officeDocument/2006/relationships/image" Target="../media/image35.svg"/><Relationship Id="rId3" Type="http://schemas.openxmlformats.org/officeDocument/2006/relationships/image" Target="../media/image29.svg"/><Relationship Id="rId21" Type="http://schemas.openxmlformats.org/officeDocument/2006/relationships/image" Target="../media/image36.png"/><Relationship Id="rId7" Type="http://schemas.openxmlformats.org/officeDocument/2006/relationships/image" Target="../media/image25.svg"/><Relationship Id="rId12" Type="http://schemas.openxmlformats.org/officeDocument/2006/relationships/image" Target="../media/image22.png"/><Relationship Id="rId17" Type="http://schemas.openxmlformats.org/officeDocument/2006/relationships/image" Target="../media/image34.png"/><Relationship Id="rId2" Type="http://schemas.openxmlformats.org/officeDocument/2006/relationships/image" Target="../media/image28.png"/><Relationship Id="rId16" Type="http://schemas.openxmlformats.org/officeDocument/2006/relationships/hyperlink" Target="http://pptmon.com/" TargetMode="External"/><Relationship Id="rId20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11" Type="http://schemas.openxmlformats.org/officeDocument/2006/relationships/image" Target="../media/image21.svg"/><Relationship Id="rId5" Type="http://schemas.openxmlformats.org/officeDocument/2006/relationships/image" Target="../media/image31.svg"/><Relationship Id="rId15" Type="http://schemas.openxmlformats.org/officeDocument/2006/relationships/image" Target="../media/image33.svg"/><Relationship Id="rId10" Type="http://schemas.openxmlformats.org/officeDocument/2006/relationships/image" Target="../media/image20.png"/><Relationship Id="rId19" Type="http://schemas.openxmlformats.org/officeDocument/2006/relationships/hyperlink" Target="https://pptmon.com/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3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9.sv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5.svg"/><Relationship Id="rId9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4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3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35.svg"/><Relationship Id="rId9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4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9.sv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5.svg"/><Relationship Id="rId9" Type="http://schemas.openxmlformats.org/officeDocument/2006/relationships/image" Target="../media/image36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3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4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35.svg"/><Relationship Id="rId9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9.sv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5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5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1841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115E2BA-043A-4707-8DDF-7B00CB79B1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039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空白2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B029A1-05E3-48A9-9488-2E65857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490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空白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>
            <a:extLst>
              <a:ext uri="{FF2B5EF4-FFF2-40B4-BE49-F238E27FC236}">
                <a16:creationId xmlns:a16="http://schemas.microsoft.com/office/drawing/2014/main" id="{00A8853D-AB50-4CD6-916C-C53BF4F74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ru-RU" altLang="zh-CN"/>
              <a:t>Вставка рисунка</a:t>
            </a:r>
            <a:endParaRPr lang="zh-CN" altLang="en-US"/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CDC18EE2-ECC1-43AC-A74F-63FD6DFF49A4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F6A394B-751A-4395-A207-B679971548FA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7" name="更多资源下载：https://www.58pic.com/u/61536760" hidden="1">
            <a:extLst>
              <a:ext uri="{FF2B5EF4-FFF2-40B4-BE49-F238E27FC236}">
                <a16:creationId xmlns:a16="http://schemas.microsoft.com/office/drawing/2014/main" id="{EBBE956C-C935-4ECC-9DF4-56A2FB202FF8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343A6E06-FE3A-44B6-BF0D-FD49CBA996A5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6638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0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A075E8-96A7-4981-A5A2-92D574D966B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459091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559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51E050E-87E4-4506-9B50-523CD9B821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106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696E2A-97B8-4B30-A417-C0E2476DCC2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14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E67A1C8-54A2-4F71-BD83-13D5CFC316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5830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399FD53-2859-46F9-BB87-260E65D0C1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2054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85D4FB1-C2C8-4800-BBB8-F4468E90DB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8989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F22C37F-B943-4E75-893B-C168C8F056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967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5934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1F2468A-2C0C-446B-A6A4-A49C376D70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6276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03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6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/>
        </p:nvSpPr>
        <p:spPr>
          <a:xfrm>
            <a:off x="-40835635" y="1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/>
        </p:nvSpPr>
        <p:spPr>
          <a:xfrm>
            <a:off x="-19213227" y="-2551004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7E769B7-8C7D-4D08-B286-732C0C2353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3864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03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6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/>
        </p:nvSpPr>
        <p:spPr>
          <a:xfrm>
            <a:off x="-40835635" y="1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/>
        </p:nvSpPr>
        <p:spPr>
          <a:xfrm>
            <a:off x="-19213227" y="-2551004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093484-5FF3-4D0B-ABE7-3B46ED5EAE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0"/>
            <a:ext cx="1463040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9618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AE0B6F4-86B3-4A07-A091-AFCEF3227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927" y="1704307"/>
            <a:ext cx="2302350" cy="234834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80">
                <a:solidFill>
                  <a:schemeClr val="accent6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2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7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90EA6BED-8933-41AD-8324-BDE5116E2D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7591" y="3688080"/>
            <a:ext cx="2515987" cy="2515985"/>
          </a:xfrm>
          <a:custGeom>
            <a:avLst/>
            <a:gdLst>
              <a:gd name="connsiteX0" fmla="*/ 1048328 w 2096656"/>
              <a:gd name="connsiteY0" fmla="*/ 0 h 2096654"/>
              <a:gd name="connsiteX1" fmla="*/ 2096656 w 2096656"/>
              <a:gd name="connsiteY1" fmla="*/ 1048327 h 2096654"/>
              <a:gd name="connsiteX2" fmla="*/ 1048328 w 2096656"/>
              <a:gd name="connsiteY2" fmla="*/ 2096654 h 2096654"/>
              <a:gd name="connsiteX3" fmla="*/ 0 w 2096656"/>
              <a:gd name="connsiteY3" fmla="*/ 1048327 h 2096654"/>
              <a:gd name="connsiteX4" fmla="*/ 1048328 w 2096656"/>
              <a:gd name="connsiteY4" fmla="*/ 0 h 209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656" h="2096654">
                <a:moveTo>
                  <a:pt x="1048328" y="0"/>
                </a:moveTo>
                <a:cubicBezTo>
                  <a:pt x="1627304" y="0"/>
                  <a:pt x="2096656" y="469352"/>
                  <a:pt x="2096656" y="1048327"/>
                </a:cubicBezTo>
                <a:cubicBezTo>
                  <a:pt x="2096656" y="1627302"/>
                  <a:pt x="1627304" y="2096654"/>
                  <a:pt x="1048328" y="2096654"/>
                </a:cubicBezTo>
                <a:cubicBezTo>
                  <a:pt x="469352" y="2096654"/>
                  <a:pt x="0" y="1627302"/>
                  <a:pt x="0" y="1048327"/>
                </a:cubicBezTo>
                <a:cubicBezTo>
                  <a:pt x="0" y="469352"/>
                  <a:pt x="469352" y="0"/>
                  <a:pt x="1048328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r>
              <a:rPr lang="ru-RU" altLang="zh-CN"/>
              <a:t>Вставка рисунка</a:t>
            </a:r>
            <a:endParaRPr lang="zh-CN" altLang="en-US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0E0F32A0-E017-465B-97AD-E5A2B0100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7207" y="3688080"/>
            <a:ext cx="2515987" cy="2515985"/>
          </a:xfrm>
          <a:custGeom>
            <a:avLst/>
            <a:gdLst>
              <a:gd name="connsiteX0" fmla="*/ 1048328 w 2096656"/>
              <a:gd name="connsiteY0" fmla="*/ 0 h 2096654"/>
              <a:gd name="connsiteX1" fmla="*/ 2096656 w 2096656"/>
              <a:gd name="connsiteY1" fmla="*/ 1048327 h 2096654"/>
              <a:gd name="connsiteX2" fmla="*/ 1048328 w 2096656"/>
              <a:gd name="connsiteY2" fmla="*/ 2096654 h 2096654"/>
              <a:gd name="connsiteX3" fmla="*/ 0 w 2096656"/>
              <a:gd name="connsiteY3" fmla="*/ 1048327 h 2096654"/>
              <a:gd name="connsiteX4" fmla="*/ 1048328 w 2096656"/>
              <a:gd name="connsiteY4" fmla="*/ 0 h 209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656" h="2096654">
                <a:moveTo>
                  <a:pt x="1048328" y="0"/>
                </a:moveTo>
                <a:cubicBezTo>
                  <a:pt x="1627304" y="0"/>
                  <a:pt x="2096656" y="469352"/>
                  <a:pt x="2096656" y="1048327"/>
                </a:cubicBezTo>
                <a:cubicBezTo>
                  <a:pt x="2096656" y="1627302"/>
                  <a:pt x="1627304" y="2096654"/>
                  <a:pt x="1048328" y="2096654"/>
                </a:cubicBezTo>
                <a:cubicBezTo>
                  <a:pt x="469352" y="2096654"/>
                  <a:pt x="0" y="1627302"/>
                  <a:pt x="0" y="1048327"/>
                </a:cubicBezTo>
                <a:cubicBezTo>
                  <a:pt x="0" y="469352"/>
                  <a:pt x="469352" y="0"/>
                  <a:pt x="1048328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r>
              <a:rPr lang="ru-RU" altLang="zh-CN"/>
              <a:t>Вставка рисунка</a:t>
            </a:r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37B154B9-FC36-4890-8CCF-EE6178B788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46822" y="3688080"/>
            <a:ext cx="2515987" cy="2515985"/>
          </a:xfrm>
          <a:custGeom>
            <a:avLst/>
            <a:gdLst>
              <a:gd name="connsiteX0" fmla="*/ 1048328 w 2096656"/>
              <a:gd name="connsiteY0" fmla="*/ 0 h 2096654"/>
              <a:gd name="connsiteX1" fmla="*/ 2096656 w 2096656"/>
              <a:gd name="connsiteY1" fmla="*/ 1048327 h 2096654"/>
              <a:gd name="connsiteX2" fmla="*/ 1048328 w 2096656"/>
              <a:gd name="connsiteY2" fmla="*/ 2096654 h 2096654"/>
              <a:gd name="connsiteX3" fmla="*/ 0 w 2096656"/>
              <a:gd name="connsiteY3" fmla="*/ 1048327 h 2096654"/>
              <a:gd name="connsiteX4" fmla="*/ 1048328 w 2096656"/>
              <a:gd name="connsiteY4" fmla="*/ 0 h 209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656" h="2096654">
                <a:moveTo>
                  <a:pt x="1048328" y="0"/>
                </a:moveTo>
                <a:cubicBezTo>
                  <a:pt x="1627304" y="0"/>
                  <a:pt x="2096656" y="469352"/>
                  <a:pt x="2096656" y="1048327"/>
                </a:cubicBezTo>
                <a:cubicBezTo>
                  <a:pt x="2096656" y="1627302"/>
                  <a:pt x="1627304" y="2096654"/>
                  <a:pt x="1048328" y="2096654"/>
                </a:cubicBezTo>
                <a:cubicBezTo>
                  <a:pt x="469352" y="2096654"/>
                  <a:pt x="0" y="1627302"/>
                  <a:pt x="0" y="1048327"/>
                </a:cubicBezTo>
                <a:cubicBezTo>
                  <a:pt x="0" y="469352"/>
                  <a:pt x="469352" y="0"/>
                  <a:pt x="1048328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r>
              <a:rPr lang="ru-RU" altLang="zh-CN"/>
              <a:t>Вставка рисунка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id="{B719C5AD-BCD2-4E9B-96BB-84C2C7F046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7353" y="3680214"/>
            <a:ext cx="4994362" cy="2421785"/>
          </a:xfrm>
          <a:custGeom>
            <a:avLst/>
            <a:gdLst>
              <a:gd name="connsiteX0" fmla="*/ 0 w 4161968"/>
              <a:gd name="connsiteY0" fmla="*/ 0 h 2018154"/>
              <a:gd name="connsiteX1" fmla="*/ 1745684 w 4161968"/>
              <a:gd name="connsiteY1" fmla="*/ 0 h 2018154"/>
              <a:gd name="connsiteX2" fmla="*/ 1755948 w 4161968"/>
              <a:gd name="connsiteY2" fmla="*/ 0 h 2018154"/>
              <a:gd name="connsiteX3" fmla="*/ 2953826 w 4161968"/>
              <a:gd name="connsiteY3" fmla="*/ 0 h 2018154"/>
              <a:gd name="connsiteX4" fmla="*/ 4161968 w 4161968"/>
              <a:gd name="connsiteY4" fmla="*/ 1009077 h 2018154"/>
              <a:gd name="connsiteX5" fmla="*/ 2953826 w 4161968"/>
              <a:gd name="connsiteY5" fmla="*/ 2018154 h 2018154"/>
              <a:gd name="connsiteX6" fmla="*/ 1755948 w 4161968"/>
              <a:gd name="connsiteY6" fmla="*/ 2018154 h 2018154"/>
              <a:gd name="connsiteX7" fmla="*/ 1745684 w 4161968"/>
              <a:gd name="connsiteY7" fmla="*/ 2018154 h 2018154"/>
              <a:gd name="connsiteX8" fmla="*/ 0 w 4161968"/>
              <a:gd name="connsiteY8" fmla="*/ 2018154 h 201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1968" h="2018154">
                <a:moveTo>
                  <a:pt x="0" y="0"/>
                </a:moveTo>
                <a:lnTo>
                  <a:pt x="1745684" y="0"/>
                </a:lnTo>
                <a:lnTo>
                  <a:pt x="1755948" y="0"/>
                </a:lnTo>
                <a:lnTo>
                  <a:pt x="2953826" y="0"/>
                </a:lnTo>
                <a:cubicBezTo>
                  <a:pt x="3621063" y="0"/>
                  <a:pt x="4161968" y="451779"/>
                  <a:pt x="4161968" y="1009077"/>
                </a:cubicBezTo>
                <a:cubicBezTo>
                  <a:pt x="4161968" y="1566375"/>
                  <a:pt x="3621063" y="2018154"/>
                  <a:pt x="2953826" y="2018154"/>
                </a:cubicBezTo>
                <a:lnTo>
                  <a:pt x="1755948" y="2018154"/>
                </a:lnTo>
                <a:lnTo>
                  <a:pt x="1745684" y="2018154"/>
                </a:lnTo>
                <a:lnTo>
                  <a:pt x="0" y="201815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r>
              <a:rPr lang="ru-RU" altLang="zh-CN"/>
              <a:t>Вставка рисунка</a:t>
            </a:r>
            <a:endParaRPr lang="zh-CN" altLang="en-US"/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5BAE54FC-A501-496B-B89C-A26379FB8A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95257" y="3680214"/>
            <a:ext cx="5006678" cy="2421785"/>
          </a:xfrm>
          <a:custGeom>
            <a:avLst/>
            <a:gdLst>
              <a:gd name="connsiteX0" fmla="*/ 1208142 w 4172232"/>
              <a:gd name="connsiteY0" fmla="*/ 0 h 2018154"/>
              <a:gd name="connsiteX1" fmla="*/ 2416284 w 4172232"/>
              <a:gd name="connsiteY1" fmla="*/ 0 h 2018154"/>
              <a:gd name="connsiteX2" fmla="*/ 4172232 w 4172232"/>
              <a:gd name="connsiteY2" fmla="*/ 0 h 2018154"/>
              <a:gd name="connsiteX3" fmla="*/ 4172232 w 4172232"/>
              <a:gd name="connsiteY3" fmla="*/ 2018154 h 2018154"/>
              <a:gd name="connsiteX4" fmla="*/ 2416284 w 4172232"/>
              <a:gd name="connsiteY4" fmla="*/ 2018154 h 2018154"/>
              <a:gd name="connsiteX5" fmla="*/ 1208142 w 4172232"/>
              <a:gd name="connsiteY5" fmla="*/ 2018154 h 2018154"/>
              <a:gd name="connsiteX6" fmla="*/ 0 w 4172232"/>
              <a:gd name="connsiteY6" fmla="*/ 1009077 h 2018154"/>
              <a:gd name="connsiteX7" fmla="*/ 1208142 w 4172232"/>
              <a:gd name="connsiteY7" fmla="*/ 0 h 201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2232" h="2018154">
                <a:moveTo>
                  <a:pt x="1208142" y="0"/>
                </a:moveTo>
                <a:lnTo>
                  <a:pt x="2416284" y="0"/>
                </a:lnTo>
                <a:lnTo>
                  <a:pt x="4172232" y="0"/>
                </a:lnTo>
                <a:lnTo>
                  <a:pt x="4172232" y="2018154"/>
                </a:lnTo>
                <a:lnTo>
                  <a:pt x="2416284" y="2018154"/>
                </a:lnTo>
                <a:lnTo>
                  <a:pt x="1208142" y="2018154"/>
                </a:lnTo>
                <a:cubicBezTo>
                  <a:pt x="540904" y="2018154"/>
                  <a:pt x="0" y="1566375"/>
                  <a:pt x="0" y="1009077"/>
                </a:cubicBezTo>
                <a:cubicBezTo>
                  <a:pt x="0" y="451779"/>
                  <a:pt x="540904" y="0"/>
                  <a:pt x="1208142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r>
              <a:rPr lang="ru-RU" altLang="zh-CN"/>
              <a:t>Вставка рисунка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4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24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622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030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5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4340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74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93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51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977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714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래픽 38">
            <a:extLst>
              <a:ext uri="{FF2B5EF4-FFF2-40B4-BE49-F238E27FC236}">
                <a16:creationId xmlns:a16="http://schemas.microsoft.com/office/drawing/2014/main" id="{FAC5D782-2AE9-4EBE-B97A-D89B08729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78321" y="1"/>
            <a:ext cx="5352078" cy="3424398"/>
          </a:xfrm>
          <a:prstGeom prst="rect">
            <a:avLst/>
          </a:prstGeom>
        </p:spPr>
      </p:pic>
      <p:pic>
        <p:nvPicPr>
          <p:cNvPr id="40" name="그래픽 39">
            <a:extLst>
              <a:ext uri="{FF2B5EF4-FFF2-40B4-BE49-F238E27FC236}">
                <a16:creationId xmlns:a16="http://schemas.microsoft.com/office/drawing/2014/main" id="{438C2C56-D270-4C04-87F6-CCCE86E87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10361" y="3087881"/>
            <a:ext cx="4931360" cy="5352078"/>
          </a:xfrm>
          <a:prstGeom prst="rect">
            <a:avLst/>
          </a:prstGeom>
        </p:spPr>
      </p:pic>
      <p:sp>
        <p:nvSpPr>
          <p:cNvPr id="124" name="자유형: 도형 123">
            <a:extLst>
              <a:ext uri="{FF2B5EF4-FFF2-40B4-BE49-F238E27FC236}">
                <a16:creationId xmlns:a16="http://schemas.microsoft.com/office/drawing/2014/main" id="{AA50C38C-99D8-4FBA-A8DF-619CE2C5A0ED}"/>
              </a:ext>
            </a:extLst>
          </p:cNvPr>
          <p:cNvSpPr/>
          <p:nvPr/>
        </p:nvSpPr>
        <p:spPr>
          <a:xfrm>
            <a:off x="8479024" y="847720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88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125" name="자유형: 도형 124">
            <a:extLst>
              <a:ext uri="{FF2B5EF4-FFF2-40B4-BE49-F238E27FC236}">
                <a16:creationId xmlns:a16="http://schemas.microsoft.com/office/drawing/2014/main" id="{6432AB29-8A0B-45B5-A3BD-4E59EA119550}"/>
              </a:ext>
            </a:extLst>
          </p:cNvPr>
          <p:cNvSpPr/>
          <p:nvPr/>
        </p:nvSpPr>
        <p:spPr>
          <a:xfrm>
            <a:off x="3461389" y="317374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126" name="자유형: 도형 125">
            <a:extLst>
              <a:ext uri="{FF2B5EF4-FFF2-40B4-BE49-F238E27FC236}">
                <a16:creationId xmlns:a16="http://schemas.microsoft.com/office/drawing/2014/main" id="{5D646BC1-12D3-4348-BD4B-CBDF91A7969E}"/>
              </a:ext>
            </a:extLst>
          </p:cNvPr>
          <p:cNvSpPr/>
          <p:nvPr/>
        </p:nvSpPr>
        <p:spPr>
          <a:xfrm>
            <a:off x="6776684" y="317373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127" name="자유형: 도형 126">
            <a:extLst>
              <a:ext uri="{FF2B5EF4-FFF2-40B4-BE49-F238E27FC236}">
                <a16:creationId xmlns:a16="http://schemas.microsoft.com/office/drawing/2014/main" id="{56ED7978-03B7-47B8-94B3-4AAAD1528191}"/>
              </a:ext>
            </a:extLst>
          </p:cNvPr>
          <p:cNvSpPr/>
          <p:nvPr/>
        </p:nvSpPr>
        <p:spPr>
          <a:xfrm>
            <a:off x="6660910" y="6140583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58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128" name="자유형: 도형 127">
            <a:extLst>
              <a:ext uri="{FF2B5EF4-FFF2-40B4-BE49-F238E27FC236}">
                <a16:creationId xmlns:a16="http://schemas.microsoft.com/office/drawing/2014/main" id="{5EDFAFCA-FA2F-4082-99C7-AFA4EC20EDED}"/>
              </a:ext>
            </a:extLst>
          </p:cNvPr>
          <p:cNvSpPr/>
          <p:nvPr/>
        </p:nvSpPr>
        <p:spPr>
          <a:xfrm>
            <a:off x="11525080" y="1099824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58" y="72688"/>
                  <a:pt x="81858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129" name="자유형: 도형 128">
            <a:extLst>
              <a:ext uri="{FF2B5EF4-FFF2-40B4-BE49-F238E27FC236}">
                <a16:creationId xmlns:a16="http://schemas.microsoft.com/office/drawing/2014/main" id="{FF3F1998-2DA7-469A-8D85-F3D0725A5456}"/>
              </a:ext>
            </a:extLst>
          </p:cNvPr>
          <p:cNvSpPr/>
          <p:nvPr/>
        </p:nvSpPr>
        <p:spPr>
          <a:xfrm>
            <a:off x="10413774" y="7551343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58" y="72652"/>
                  <a:pt x="81858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130" name="자유형: 도형 129">
            <a:extLst>
              <a:ext uri="{FF2B5EF4-FFF2-40B4-BE49-F238E27FC236}">
                <a16:creationId xmlns:a16="http://schemas.microsoft.com/office/drawing/2014/main" id="{FEAC768E-EF9E-4F58-8F27-644D174C84E1}"/>
              </a:ext>
            </a:extLst>
          </p:cNvPr>
          <p:cNvSpPr/>
          <p:nvPr/>
        </p:nvSpPr>
        <p:spPr>
          <a:xfrm>
            <a:off x="13967463" y="6185934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131" name="자유형: 도형 130">
            <a:extLst>
              <a:ext uri="{FF2B5EF4-FFF2-40B4-BE49-F238E27FC236}">
                <a16:creationId xmlns:a16="http://schemas.microsoft.com/office/drawing/2014/main" id="{2459CFC8-C284-4AE1-979E-7311CCA43029}"/>
              </a:ext>
            </a:extLst>
          </p:cNvPr>
          <p:cNvSpPr/>
          <p:nvPr/>
        </p:nvSpPr>
        <p:spPr>
          <a:xfrm>
            <a:off x="12343083" y="7887219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132" name="자유형: 도형 131">
            <a:extLst>
              <a:ext uri="{FF2B5EF4-FFF2-40B4-BE49-F238E27FC236}">
                <a16:creationId xmlns:a16="http://schemas.microsoft.com/office/drawing/2014/main" id="{69ABD1FF-6ADD-4882-BEAA-BF9E35E8D17F}"/>
              </a:ext>
            </a:extLst>
          </p:cNvPr>
          <p:cNvSpPr/>
          <p:nvPr/>
        </p:nvSpPr>
        <p:spPr>
          <a:xfrm>
            <a:off x="9797542" y="1578000"/>
            <a:ext cx="85472" cy="85472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pic>
        <p:nvPicPr>
          <p:cNvPr id="133" name="그래픽 132">
            <a:extLst>
              <a:ext uri="{FF2B5EF4-FFF2-40B4-BE49-F238E27FC236}">
                <a16:creationId xmlns:a16="http://schemas.microsoft.com/office/drawing/2014/main" id="{702C30D7-76A1-4862-BF8C-BCFDB9B89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84211" y="7185852"/>
            <a:ext cx="387766" cy="375120"/>
          </a:xfrm>
          <a:prstGeom prst="rect">
            <a:avLst/>
          </a:prstGeom>
        </p:spPr>
      </p:pic>
      <p:pic>
        <p:nvPicPr>
          <p:cNvPr id="134" name="그래픽 133">
            <a:extLst>
              <a:ext uri="{FF2B5EF4-FFF2-40B4-BE49-F238E27FC236}">
                <a16:creationId xmlns:a16="http://schemas.microsoft.com/office/drawing/2014/main" id="{D88FD467-6505-433F-A020-127489B1D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90672" y="2625459"/>
            <a:ext cx="320327" cy="425698"/>
          </a:xfrm>
          <a:prstGeom prst="rect">
            <a:avLst/>
          </a:prstGeom>
        </p:spPr>
      </p:pic>
      <p:pic>
        <p:nvPicPr>
          <p:cNvPr id="135" name="그래픽 134">
            <a:extLst>
              <a:ext uri="{FF2B5EF4-FFF2-40B4-BE49-F238E27FC236}">
                <a16:creationId xmlns:a16="http://schemas.microsoft.com/office/drawing/2014/main" id="{D0013F62-B6EA-44F8-B252-50A2074637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12182" y="4646735"/>
            <a:ext cx="320327" cy="320327"/>
          </a:xfrm>
          <a:prstGeom prst="rect">
            <a:avLst/>
          </a:prstGeom>
        </p:spPr>
      </p:pic>
      <p:pic>
        <p:nvPicPr>
          <p:cNvPr id="136" name="그래픽 135">
            <a:extLst>
              <a:ext uri="{FF2B5EF4-FFF2-40B4-BE49-F238E27FC236}">
                <a16:creationId xmlns:a16="http://schemas.microsoft.com/office/drawing/2014/main" id="{7F10989B-DA3A-423C-99F3-60C080C006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1967" y="442578"/>
            <a:ext cx="337186" cy="337186"/>
          </a:xfrm>
          <a:prstGeom prst="rect">
            <a:avLst/>
          </a:prstGeom>
        </p:spPr>
      </p:pic>
      <p:pic>
        <p:nvPicPr>
          <p:cNvPr id="91" name="그래픽 90">
            <a:extLst>
              <a:ext uri="{FF2B5EF4-FFF2-40B4-BE49-F238E27FC236}">
                <a16:creationId xmlns:a16="http://schemas.microsoft.com/office/drawing/2014/main" id="{DF3E643A-5595-4FBD-B9E0-42E190053B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960204" y="528051"/>
            <a:ext cx="387763" cy="408839"/>
          </a:xfrm>
          <a:prstGeom prst="rect">
            <a:avLst/>
          </a:prstGeom>
        </p:spPr>
      </p:pic>
      <p:pic>
        <p:nvPicPr>
          <p:cNvPr id="137" name="Graphic 3">
            <a:hlinkClick r:id="rId16"/>
            <a:extLst>
              <a:ext uri="{FF2B5EF4-FFF2-40B4-BE49-F238E27FC236}">
                <a16:creationId xmlns:a16="http://schemas.microsoft.com/office/drawing/2014/main" id="{E4FD406E-9AEF-4C26-84FB-3F960EA0A9E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138" name="TextBox 137">
            <a:hlinkClick r:id="rId19"/>
            <a:extLst>
              <a:ext uri="{FF2B5EF4-FFF2-40B4-BE49-F238E27FC236}">
                <a16:creationId xmlns:a16="http://schemas.microsoft.com/office/drawing/2014/main" id="{C8F186ED-C17F-4223-AF79-84787BE06422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0C1A0635-E2CB-4AA0-BD23-9DD51156C1E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3772" y="1"/>
            <a:ext cx="4216627" cy="3519542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56C918B3-4B1B-4AEF-A761-9DC6EC2C8FC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0423"/>
            <a:ext cx="6723468" cy="350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7339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raphic 3">
            <a:hlinkClick r:id="rId2"/>
            <a:extLst>
              <a:ext uri="{FF2B5EF4-FFF2-40B4-BE49-F238E27FC236}">
                <a16:creationId xmlns:a16="http://schemas.microsoft.com/office/drawing/2014/main" id="{74EBD24E-9644-4B85-BAAD-F40C64943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181" name="TextBox 180">
            <a:hlinkClick r:id="rId5"/>
            <a:extLst>
              <a:ext uri="{FF2B5EF4-FFF2-40B4-BE49-F238E27FC236}">
                <a16:creationId xmlns:a16="http://schemas.microsoft.com/office/drawing/2014/main" id="{13DA5BB2-8EF1-4A86-AAB8-E62A0BF15D49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그래픽 26">
            <a:extLst>
              <a:ext uri="{FF2B5EF4-FFF2-40B4-BE49-F238E27FC236}">
                <a16:creationId xmlns:a16="http://schemas.microsoft.com/office/drawing/2014/main" id="{0C35C0C2-48F6-4177-96EE-667C88C95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5982585"/>
            <a:ext cx="4319081" cy="2247016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87A9D63A-2D7B-47FE-97FB-D1EE4C4C7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10424037" y="0"/>
            <a:ext cx="4206364" cy="297089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86A9FAA7-12A1-45F3-A707-49F43BC579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/>
          <a:stretch/>
        </p:blipFill>
        <p:spPr>
          <a:xfrm>
            <a:off x="0" y="5864146"/>
            <a:ext cx="3749688" cy="236545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8EE6BE37-0EC6-4E51-9D1C-C30A7AD513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73402" y="0"/>
            <a:ext cx="4356998" cy="20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72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3">
            <a:hlinkClick r:id="rId2"/>
            <a:extLst>
              <a:ext uri="{FF2B5EF4-FFF2-40B4-BE49-F238E27FC236}">
                <a16:creationId xmlns:a16="http://schemas.microsoft.com/office/drawing/2014/main" id="{EB4CEB89-E359-4DF3-8241-A89C82BAA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23" name="TextBox 22">
            <a:hlinkClick r:id="rId5"/>
            <a:extLst>
              <a:ext uri="{FF2B5EF4-FFF2-40B4-BE49-F238E27FC236}">
                <a16:creationId xmlns:a16="http://schemas.microsoft.com/office/drawing/2014/main" id="{1E6617CB-9A62-40D9-93D7-30645096756D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그래픽 23">
            <a:extLst>
              <a:ext uri="{FF2B5EF4-FFF2-40B4-BE49-F238E27FC236}">
                <a16:creationId xmlns:a16="http://schemas.microsoft.com/office/drawing/2014/main" id="{31F11C9F-9D17-4033-B024-ED1FCF2FA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" y="4922196"/>
            <a:ext cx="4278474" cy="3307404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CFB0DA0F-3FDD-4CCF-8DB8-D930ACB3F5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0622603" y="1"/>
            <a:ext cx="4007796" cy="256429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CF2BC2A5-D56D-4FCF-A81E-74184FDD6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1"/>
            <a:ext cx="4300235" cy="260100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DB042E6B-B5ED-4AE7-9931-A69A831C8D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1681714" y="5280913"/>
            <a:ext cx="3214384" cy="268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2318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">
            <a:hlinkClick r:id="rId2"/>
            <a:extLst>
              <a:ext uri="{FF2B5EF4-FFF2-40B4-BE49-F238E27FC236}">
                <a16:creationId xmlns:a16="http://schemas.microsoft.com/office/drawing/2014/main" id="{2372C380-5286-401C-9ABD-5B2825E2B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36" name="TextBox 35">
            <a:hlinkClick r:id="rId5"/>
            <a:extLst>
              <a:ext uri="{FF2B5EF4-FFF2-40B4-BE49-F238E27FC236}">
                <a16:creationId xmlns:a16="http://schemas.microsoft.com/office/drawing/2014/main" id="{61BADF15-9F8F-4D97-AED7-466D99E3A885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래픽 41">
            <a:extLst>
              <a:ext uri="{FF2B5EF4-FFF2-40B4-BE49-F238E27FC236}">
                <a16:creationId xmlns:a16="http://schemas.microsoft.com/office/drawing/2014/main" id="{9A88AA27-C3F0-411F-8A91-1F08A1308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41246" y="4768363"/>
            <a:ext cx="3189155" cy="3461237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6E299D59-E1C6-4565-8593-466C3B542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H="1">
            <a:off x="136042" y="-136041"/>
            <a:ext cx="3189155" cy="3461237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BA35B163-7000-478B-90A1-F90C87A247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147179" y="1"/>
            <a:ext cx="3483221" cy="2256176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4D42BC3D-A4CF-462F-8C74-73CDAE21E2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12408"/>
            <a:ext cx="4248066" cy="22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851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">
            <a:hlinkClick r:id="rId2"/>
            <a:extLst>
              <a:ext uri="{FF2B5EF4-FFF2-40B4-BE49-F238E27FC236}">
                <a16:creationId xmlns:a16="http://schemas.microsoft.com/office/drawing/2014/main" id="{A4EB8963-0A16-4FB1-B82B-4109A1823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35" name="TextBox 34">
            <a:hlinkClick r:id="rId5"/>
            <a:extLst>
              <a:ext uri="{FF2B5EF4-FFF2-40B4-BE49-F238E27FC236}">
                <a16:creationId xmlns:a16="http://schemas.microsoft.com/office/drawing/2014/main" id="{33903F7E-2EA2-4813-8CDB-82397338685B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그래픽 35">
            <a:extLst>
              <a:ext uri="{FF2B5EF4-FFF2-40B4-BE49-F238E27FC236}">
                <a16:creationId xmlns:a16="http://schemas.microsoft.com/office/drawing/2014/main" id="{5D7B005F-ADB6-4A51-A753-59DAE965C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1927" y="4922196"/>
            <a:ext cx="4278474" cy="3307404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id="{3F6521D7-A736-4850-900B-E8AAE7496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0" y="1"/>
            <a:ext cx="3797746" cy="1975789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7639ABFA-CFC4-4F5D-B841-CEF8CB216A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-1"/>
            <a:ext cx="4342427" cy="214621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5655124C-C187-44E2-9ECA-2F72CF6F6C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18" y="5976370"/>
            <a:ext cx="4796782" cy="2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405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2868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FB4DD2-907F-4A0E-9DB1-3F299547D8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737C84E5-973A-49B0-91B2-AF67D2A2C4E9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그래픽 36">
            <a:extLst>
              <a:ext uri="{FF2B5EF4-FFF2-40B4-BE49-F238E27FC236}">
                <a16:creationId xmlns:a16="http://schemas.microsoft.com/office/drawing/2014/main" id="{07D17E37-2A5D-4C4A-AC93-E48709C88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5402923"/>
            <a:ext cx="4417885" cy="2826677"/>
          </a:xfrm>
          <a:prstGeom prst="rect">
            <a:avLst/>
          </a:prstGeom>
        </p:spPr>
      </p:pic>
      <p:pic>
        <p:nvPicPr>
          <p:cNvPr id="39" name="그래픽 38">
            <a:extLst>
              <a:ext uri="{FF2B5EF4-FFF2-40B4-BE49-F238E27FC236}">
                <a16:creationId xmlns:a16="http://schemas.microsoft.com/office/drawing/2014/main" id="{CFD470B5-1503-4606-B62F-EAEB11288E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10424037" y="0"/>
            <a:ext cx="4206364" cy="297089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FEF655E-A2F6-46C2-8137-A6F267B72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5"/>
          <a:stretch/>
        </p:blipFill>
        <p:spPr>
          <a:xfrm>
            <a:off x="0" y="1"/>
            <a:ext cx="2762419" cy="3119857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EAA92A43-3188-441D-8114-EF4D64C8BA9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5"/>
          <a:stretch/>
        </p:blipFill>
        <p:spPr>
          <a:xfrm flipH="1">
            <a:off x="9690625" y="6193959"/>
            <a:ext cx="4939775" cy="20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9932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3">
            <a:hlinkClick r:id="rId2"/>
            <a:extLst>
              <a:ext uri="{FF2B5EF4-FFF2-40B4-BE49-F238E27FC236}">
                <a16:creationId xmlns:a16="http://schemas.microsoft.com/office/drawing/2014/main" id="{BDE1C37A-AA99-4467-A909-31B1016524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28" name="TextBox 27">
            <a:hlinkClick r:id="rId5"/>
            <a:extLst>
              <a:ext uri="{FF2B5EF4-FFF2-40B4-BE49-F238E27FC236}">
                <a16:creationId xmlns:a16="http://schemas.microsoft.com/office/drawing/2014/main" id="{595E1E71-B862-4569-8D74-D650175BC938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C9A62AF5-AEBD-4AC1-95B3-24D5AF546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 flipV="1">
            <a:off x="136042" y="-136041"/>
            <a:ext cx="3189155" cy="3461237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43CACED2-1D75-41DB-97FE-D5900BF1F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 flipH="1">
            <a:off x="11305204" y="4904404"/>
            <a:ext cx="3189155" cy="346123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8820A1E-D7C1-4218-B627-452C1B098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6052"/>
            <a:ext cx="4050391" cy="262354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18B3530-10CA-4E4F-9667-A803080780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/>
          <a:stretch/>
        </p:blipFill>
        <p:spPr>
          <a:xfrm flipH="1" flipV="1">
            <a:off x="10727242" y="0"/>
            <a:ext cx="3903158" cy="30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4873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3">
            <a:hlinkClick r:id="rId2"/>
            <a:extLst>
              <a:ext uri="{FF2B5EF4-FFF2-40B4-BE49-F238E27FC236}">
                <a16:creationId xmlns:a16="http://schemas.microsoft.com/office/drawing/2014/main" id="{161324E8-58AD-4504-AFA7-7DA95B363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27" name="TextBox 26">
            <a:hlinkClick r:id="rId5"/>
            <a:extLst>
              <a:ext uri="{FF2B5EF4-FFF2-40B4-BE49-F238E27FC236}">
                <a16:creationId xmlns:a16="http://schemas.microsoft.com/office/drawing/2014/main" id="{1F4E2F81-FAE7-4D4B-BEE2-E99F431E85EF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그래픽 34">
            <a:extLst>
              <a:ext uri="{FF2B5EF4-FFF2-40B4-BE49-F238E27FC236}">
                <a16:creationId xmlns:a16="http://schemas.microsoft.com/office/drawing/2014/main" id="{3B3EB98B-41E2-44DE-AE6C-D3ED3A351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" y="5976675"/>
            <a:ext cx="4330441" cy="2252926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AC9DB650-97C2-416B-BC14-730272BBA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11441246" y="0"/>
            <a:ext cx="3189155" cy="3461237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0063C78-8691-488E-8B36-47478D541E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6"/>
          <a:stretch/>
        </p:blipFill>
        <p:spPr>
          <a:xfrm>
            <a:off x="0" y="5742775"/>
            <a:ext cx="3038623" cy="248682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1049D86D-ABD8-4D70-AE33-D5AC533F71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/>
          <a:stretch/>
        </p:blipFill>
        <p:spPr>
          <a:xfrm flipH="1" flipV="1">
            <a:off x="10588046" y="-1"/>
            <a:ext cx="4042355" cy="251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592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CE0F7CB8-CC28-490F-81C2-FDB7A1462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79BE6EAF-EE62-428E-A766-D8D9747305BC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그래픽 31">
            <a:extLst>
              <a:ext uri="{FF2B5EF4-FFF2-40B4-BE49-F238E27FC236}">
                <a16:creationId xmlns:a16="http://schemas.microsoft.com/office/drawing/2014/main" id="{2C969440-FA69-4ADF-B52B-442143729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" y="4922196"/>
            <a:ext cx="4278474" cy="3307404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1BD944F9-11A9-4FD8-AFDB-B45E123E3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0799089" y="1"/>
            <a:ext cx="3831310" cy="245137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01A6F15B-ABE3-4DEA-94F8-CE31133CD9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/>
          <a:stretch/>
        </p:blipFill>
        <p:spPr>
          <a:xfrm>
            <a:off x="0" y="5312282"/>
            <a:ext cx="4099452" cy="291731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AF42E14-7B40-41FD-86F0-035F17007C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03649" y="0"/>
            <a:ext cx="4626751" cy="21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3480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3">
            <a:hlinkClick r:id="rId2"/>
            <a:extLst>
              <a:ext uri="{FF2B5EF4-FFF2-40B4-BE49-F238E27FC236}">
                <a16:creationId xmlns:a16="http://schemas.microsoft.com/office/drawing/2014/main" id="{F1DFF936-604E-49EB-B940-B8117FC30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64" name="TextBox 63">
            <a:hlinkClick r:id="rId5"/>
            <a:extLst>
              <a:ext uri="{FF2B5EF4-FFF2-40B4-BE49-F238E27FC236}">
                <a16:creationId xmlns:a16="http://schemas.microsoft.com/office/drawing/2014/main" id="{1953DB0F-4BB4-410F-AA37-3D05F627002B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그래픽 64">
            <a:extLst>
              <a:ext uri="{FF2B5EF4-FFF2-40B4-BE49-F238E27FC236}">
                <a16:creationId xmlns:a16="http://schemas.microsoft.com/office/drawing/2014/main" id="{F5A325AF-D96B-45A7-AFEB-7F02BB9E2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0949455" y="0"/>
            <a:ext cx="3680946" cy="2599800"/>
          </a:xfrm>
          <a:prstGeom prst="rect">
            <a:avLst/>
          </a:prstGeom>
        </p:spPr>
      </p:pic>
      <p:pic>
        <p:nvPicPr>
          <p:cNvPr id="66" name="그래픽 65">
            <a:extLst>
              <a:ext uri="{FF2B5EF4-FFF2-40B4-BE49-F238E27FC236}">
                <a16:creationId xmlns:a16="http://schemas.microsoft.com/office/drawing/2014/main" id="{9771748D-9C21-4A15-A39E-46FD029B20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36042" y="4904404"/>
            <a:ext cx="3189155" cy="3461237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559F19B-7E55-4558-B12A-3F3679B178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/>
          <a:stretch/>
        </p:blipFill>
        <p:spPr>
          <a:xfrm flipH="1" flipV="1">
            <a:off x="11330587" y="0"/>
            <a:ext cx="3299813" cy="2530553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BB583387-333F-43A1-A68E-A9A869F56C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/>
          <a:stretch/>
        </p:blipFill>
        <p:spPr>
          <a:xfrm flipV="1">
            <a:off x="0" y="5220331"/>
            <a:ext cx="3102544" cy="30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9283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">
            <a:hlinkClick r:id="rId2"/>
            <a:extLst>
              <a:ext uri="{FF2B5EF4-FFF2-40B4-BE49-F238E27FC236}">
                <a16:creationId xmlns:a16="http://schemas.microsoft.com/office/drawing/2014/main" id="{054A5351-5203-48A5-89A3-CFBC6BE99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40" name="TextBox 39">
            <a:hlinkClick r:id="rId5"/>
            <a:extLst>
              <a:ext uri="{FF2B5EF4-FFF2-40B4-BE49-F238E27FC236}">
                <a16:creationId xmlns:a16="http://schemas.microsoft.com/office/drawing/2014/main" id="{0B42BCE6-9BCC-4A47-BEC8-B2CDF2237467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래픽 22">
            <a:extLst>
              <a:ext uri="{FF2B5EF4-FFF2-40B4-BE49-F238E27FC236}">
                <a16:creationId xmlns:a16="http://schemas.microsoft.com/office/drawing/2014/main" id="{6F81CE71-4AC9-4753-9C08-6E7082C3F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0" y="1"/>
            <a:ext cx="3797746" cy="1975789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7472F7BA-4DDB-4CFD-814F-BC54CDB71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H="1">
            <a:off x="11305204" y="4904404"/>
            <a:ext cx="3189155" cy="346123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C09CE1D-84CD-44E2-8083-DE0460B707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/>
          <a:stretch/>
        </p:blipFill>
        <p:spPr>
          <a:xfrm rot="5400000" flipV="1">
            <a:off x="11154122" y="451751"/>
            <a:ext cx="3928028" cy="302452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0057680-74FC-47D3-8712-B4B05BC004E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6"/>
          <a:stretch/>
        </p:blipFill>
        <p:spPr>
          <a:xfrm rot="5400000">
            <a:off x="-873254" y="5103115"/>
            <a:ext cx="3999739" cy="2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19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그림 개체 틀 12">
            <a:extLst>
              <a:ext uri="{FF2B5EF4-FFF2-40B4-BE49-F238E27FC236}">
                <a16:creationId xmlns:a16="http://schemas.microsoft.com/office/drawing/2014/main" id="{63B9A34A-6618-4A93-9EA7-EB4372B82D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6105" y="0"/>
            <a:ext cx="5654296" cy="8229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3" name="Graphic 3">
            <a:hlinkClick r:id="rId2"/>
            <a:extLst>
              <a:ext uri="{FF2B5EF4-FFF2-40B4-BE49-F238E27FC236}">
                <a16:creationId xmlns:a16="http://schemas.microsoft.com/office/drawing/2014/main" id="{E1CA54C5-9336-4067-9470-58653EF0B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34" name="TextBox 33">
            <a:hlinkClick r:id="rId5"/>
            <a:extLst>
              <a:ext uri="{FF2B5EF4-FFF2-40B4-BE49-F238E27FC236}">
                <a16:creationId xmlns:a16="http://schemas.microsoft.com/office/drawing/2014/main" id="{738295B4-94C3-4ED6-857F-768CCE29F431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EEDB028B-745E-4CE3-B24E-51AB5D0B7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 flipV="1">
            <a:off x="0" y="0"/>
            <a:ext cx="4206364" cy="297089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4D06904-4B71-4DB1-8388-5804B6AA2D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/>
          <a:stretch/>
        </p:blipFill>
        <p:spPr>
          <a:xfrm>
            <a:off x="0" y="1"/>
            <a:ext cx="2462966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67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3">
            <a:hlinkClick r:id="rId2"/>
            <a:extLst>
              <a:ext uri="{FF2B5EF4-FFF2-40B4-BE49-F238E27FC236}">
                <a16:creationId xmlns:a16="http://schemas.microsoft.com/office/drawing/2014/main" id="{32E2586F-61EA-4604-9E95-83EFDD0C4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27" name="TextBox 26">
            <a:hlinkClick r:id="rId5"/>
            <a:extLst>
              <a:ext uri="{FF2B5EF4-FFF2-40B4-BE49-F238E27FC236}">
                <a16:creationId xmlns:a16="http://schemas.microsoft.com/office/drawing/2014/main" id="{24816699-B7E8-4AA0-9AE3-860C57244829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그래픽 27">
            <a:extLst>
              <a:ext uri="{FF2B5EF4-FFF2-40B4-BE49-F238E27FC236}">
                <a16:creationId xmlns:a16="http://schemas.microsoft.com/office/drawing/2014/main" id="{A1441086-CEDF-42FD-9AAC-7465068B2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" y="5402923"/>
            <a:ext cx="4417885" cy="2826677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B653DEF9-33C4-4CA5-96CE-7D8DCBE031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1305204" y="-136041"/>
            <a:ext cx="3189155" cy="3461237"/>
          </a:xfrm>
          <a:prstGeom prst="rect">
            <a:avLst/>
          </a:prstGeom>
        </p:spPr>
      </p:pic>
      <p:sp>
        <p:nvSpPr>
          <p:cNvPr id="22" name="그림 개체 틀 17">
            <a:extLst>
              <a:ext uri="{FF2B5EF4-FFF2-40B4-BE49-F238E27FC236}">
                <a16:creationId xmlns:a16="http://schemas.microsoft.com/office/drawing/2014/main" id="{4D2455CC-835F-4D8C-A3CE-DF3DB46079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23756" y="1386148"/>
            <a:ext cx="2371454" cy="237145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3" name="그림 개체 틀 17">
            <a:extLst>
              <a:ext uri="{FF2B5EF4-FFF2-40B4-BE49-F238E27FC236}">
                <a16:creationId xmlns:a16="http://schemas.microsoft.com/office/drawing/2014/main" id="{038C3C52-9A61-4068-82E7-10AF44E954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23756" y="4472000"/>
            <a:ext cx="2371454" cy="237145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4" name="그림 개체 틀 17">
            <a:extLst>
              <a:ext uri="{FF2B5EF4-FFF2-40B4-BE49-F238E27FC236}">
                <a16:creationId xmlns:a16="http://schemas.microsoft.com/office/drawing/2014/main" id="{FA53FD59-D8EA-4D43-882F-48E1EC4262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95956" y="1386148"/>
            <a:ext cx="2371454" cy="237145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17">
            <a:extLst>
              <a:ext uri="{FF2B5EF4-FFF2-40B4-BE49-F238E27FC236}">
                <a16:creationId xmlns:a16="http://schemas.microsoft.com/office/drawing/2014/main" id="{C393037D-6ABC-4BA4-B7B1-16C26A24FC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95956" y="4472000"/>
            <a:ext cx="2371454" cy="237145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54DCB212-922D-4A61-A0F3-A8D7ECD976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719884" y="1"/>
            <a:ext cx="2910516" cy="188522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2F54F31-3BB4-4CDA-86C3-3C47758552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44936"/>
            <a:ext cx="3408572" cy="16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4314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그림 개체 틀 17">
            <a:extLst>
              <a:ext uri="{FF2B5EF4-FFF2-40B4-BE49-F238E27FC236}">
                <a16:creationId xmlns:a16="http://schemas.microsoft.com/office/drawing/2014/main" id="{5C17C287-FABC-45E7-AC5A-8F538380D8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65311" y="2255519"/>
            <a:ext cx="2371454" cy="237145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6" name="그림 개체 틀 17">
            <a:extLst>
              <a:ext uri="{FF2B5EF4-FFF2-40B4-BE49-F238E27FC236}">
                <a16:creationId xmlns:a16="http://schemas.microsoft.com/office/drawing/2014/main" id="{B3442D2C-7869-4A63-B338-4BC9E12F92C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8085" y="2255519"/>
            <a:ext cx="2371454" cy="237145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7" name="그림 개체 틀 17">
            <a:extLst>
              <a:ext uri="{FF2B5EF4-FFF2-40B4-BE49-F238E27FC236}">
                <a16:creationId xmlns:a16="http://schemas.microsoft.com/office/drawing/2014/main" id="{0D00534F-733F-4B08-8EF5-86A460588E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50859" y="2255519"/>
            <a:ext cx="2371454" cy="237145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8" name="그림 개체 틀 17">
            <a:extLst>
              <a:ext uri="{FF2B5EF4-FFF2-40B4-BE49-F238E27FC236}">
                <a16:creationId xmlns:a16="http://schemas.microsoft.com/office/drawing/2014/main" id="{E3608F15-3591-427F-96D4-EF68955C5B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93635" y="2255519"/>
            <a:ext cx="2371454" cy="237145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9" name="Graphic 3">
            <a:hlinkClick r:id="rId2"/>
            <a:extLst>
              <a:ext uri="{FF2B5EF4-FFF2-40B4-BE49-F238E27FC236}">
                <a16:creationId xmlns:a16="http://schemas.microsoft.com/office/drawing/2014/main" id="{F8CE21D4-FE58-4036-ACF4-FD618B76C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40" name="TextBox 39">
            <a:hlinkClick r:id="rId5"/>
            <a:extLst>
              <a:ext uri="{FF2B5EF4-FFF2-40B4-BE49-F238E27FC236}">
                <a16:creationId xmlns:a16="http://schemas.microsoft.com/office/drawing/2014/main" id="{34E9B162-6A1B-4A04-A005-F263EFEFB79F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래픽 41">
            <a:extLst>
              <a:ext uri="{FF2B5EF4-FFF2-40B4-BE49-F238E27FC236}">
                <a16:creationId xmlns:a16="http://schemas.microsoft.com/office/drawing/2014/main" id="{4525EF53-F2FA-4AAC-9AC0-7D329CA864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" y="0"/>
            <a:ext cx="3198455" cy="2046454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68A02A38-16A6-4B56-8322-29BF568EFD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930002" y="5322163"/>
            <a:ext cx="2700398" cy="2930783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96C2EE0C-22A3-490C-9490-C099AA7EC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/>
          <a:stretch/>
        </p:blipFill>
        <p:spPr>
          <a:xfrm flipH="1">
            <a:off x="11146370" y="5557430"/>
            <a:ext cx="3484030" cy="2672170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C294C6AC-1C3C-499D-880C-5012F91D63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-1043217" y="1043219"/>
            <a:ext cx="4364288" cy="22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9397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">
            <a:hlinkClick r:id="rId2"/>
            <a:extLst>
              <a:ext uri="{FF2B5EF4-FFF2-40B4-BE49-F238E27FC236}">
                <a16:creationId xmlns:a16="http://schemas.microsoft.com/office/drawing/2014/main" id="{103C00AB-6AF4-4606-B41D-0188FC6432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37" name="TextBox 36">
            <a:hlinkClick r:id="rId5"/>
            <a:extLst>
              <a:ext uri="{FF2B5EF4-FFF2-40B4-BE49-F238E27FC236}">
                <a16:creationId xmlns:a16="http://schemas.microsoft.com/office/drawing/2014/main" id="{EE153888-1CEC-4D95-BD13-4185FFD549EB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그래픽 37">
            <a:extLst>
              <a:ext uri="{FF2B5EF4-FFF2-40B4-BE49-F238E27FC236}">
                <a16:creationId xmlns:a16="http://schemas.microsoft.com/office/drawing/2014/main" id="{39C14493-FC9D-4C08-8E5F-F2C74870F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1927" y="4922196"/>
            <a:ext cx="4278474" cy="3307404"/>
          </a:xfrm>
          <a:prstGeom prst="rect">
            <a:avLst/>
          </a:prstGeom>
        </p:spPr>
      </p:pic>
      <p:pic>
        <p:nvPicPr>
          <p:cNvPr id="39" name="그래픽 38">
            <a:extLst>
              <a:ext uri="{FF2B5EF4-FFF2-40B4-BE49-F238E27FC236}">
                <a16:creationId xmlns:a16="http://schemas.microsoft.com/office/drawing/2014/main" id="{B7F6E384-A840-4C6C-ADD2-6F7691218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V="1">
            <a:off x="136042" y="-136041"/>
            <a:ext cx="3189155" cy="346123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C19D7F70-E31B-48C7-BCEB-145EBFF9AA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2966" y="5200240"/>
            <a:ext cx="3302327" cy="275639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7A7BF313-B4BC-4543-963B-A94DDE25B1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92446" y="0"/>
            <a:ext cx="4237955" cy="1990728"/>
          </a:xfrm>
          <a:prstGeom prst="rect">
            <a:avLst/>
          </a:prstGeom>
        </p:spPr>
      </p:pic>
      <p:sp>
        <p:nvSpPr>
          <p:cNvPr id="34" name="그림 개체 틀 17">
            <a:extLst>
              <a:ext uri="{FF2B5EF4-FFF2-40B4-BE49-F238E27FC236}">
                <a16:creationId xmlns:a16="http://schemas.microsoft.com/office/drawing/2014/main" id="{48925148-A150-42D6-A1B0-54A88D53D0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44923" y="3093664"/>
            <a:ext cx="4135702" cy="413569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16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5" name="그림 개체 틀 17">
            <a:extLst>
              <a:ext uri="{FF2B5EF4-FFF2-40B4-BE49-F238E27FC236}">
                <a16:creationId xmlns:a16="http://schemas.microsoft.com/office/drawing/2014/main" id="{335E9743-60F8-4D94-91DA-8E56A89A36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49777" y="3093664"/>
            <a:ext cx="4135702" cy="413569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16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277699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807606F3-AC03-44B3-82D4-A28F1060013F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chemeClr val="bg1"/>
              </a:solidFill>
            </a:endParaRPr>
          </a:p>
        </p:txBody>
      </p:sp>
      <p:sp>
        <p:nvSpPr>
          <p:cNvPr id="3" name="文本框 2" hidden="1">
            <a:extLst>
              <a:ext uri="{FF2B5EF4-FFF2-40B4-BE49-F238E27FC236}">
                <a16:creationId xmlns:a16="http://schemas.microsoft.com/office/drawing/2014/main" id="{70C68887-BEB9-48B3-9D32-2D9741925CFB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chemeClr val="bg1"/>
              </a:solidFill>
            </a:endParaRPr>
          </a:p>
        </p:txBody>
      </p:sp>
      <p:sp>
        <p:nvSpPr>
          <p:cNvPr id="4" name="文本框 3" hidden="1">
            <a:extLst>
              <a:ext uri="{FF2B5EF4-FFF2-40B4-BE49-F238E27FC236}">
                <a16:creationId xmlns:a16="http://schemas.microsoft.com/office/drawing/2014/main" id="{3DA84732-7AEF-4010-B554-4E6548B2394C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chemeClr val="bg1"/>
              </a:solidFill>
            </a:endParaRPr>
          </a:p>
        </p:txBody>
      </p:sp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21E30BAC-3EFA-4972-B62C-AF8DE118CE80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CCD1D4"/>
                </a:solidFill>
              </a:rPr>
              <a:t>61536760</a:t>
            </a:r>
            <a:endParaRPr lang="zh-CN" altLang="en-US" sz="2160" dirty="0">
              <a:solidFill>
                <a:srgbClr val="CCD1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31923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">
            <a:extLst>
              <a:ext uri="{FF2B5EF4-FFF2-40B4-BE49-F238E27FC236}">
                <a16:creationId xmlns:a16="http://schemas.microsoft.com/office/drawing/2014/main" id="{42D88E68-3BE9-4AFA-8725-5309DED8D1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62166" y="1871062"/>
            <a:ext cx="4484916" cy="448747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74320" marR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20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1" name="Graphic 3">
            <a:hlinkClick r:id="rId2"/>
            <a:extLst>
              <a:ext uri="{FF2B5EF4-FFF2-40B4-BE49-F238E27FC236}">
                <a16:creationId xmlns:a16="http://schemas.microsoft.com/office/drawing/2014/main" id="{6BC903C2-289A-4E06-BDC5-9024AFBC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32" name="TextBox 31">
            <a:hlinkClick r:id="rId5"/>
            <a:extLst>
              <a:ext uri="{FF2B5EF4-FFF2-40B4-BE49-F238E27FC236}">
                <a16:creationId xmlns:a16="http://schemas.microsoft.com/office/drawing/2014/main" id="{3E4A6A46-0106-4527-AAEB-D4BE6A1ED7CD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그래픽 32">
            <a:extLst>
              <a:ext uri="{FF2B5EF4-FFF2-40B4-BE49-F238E27FC236}">
                <a16:creationId xmlns:a16="http://schemas.microsoft.com/office/drawing/2014/main" id="{D0C33F98-9412-446F-88F2-3944EBF187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253812"/>
            <a:ext cx="3797746" cy="1975789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5D2B68FD-B75E-4445-BC41-D9450D8B2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10949455" y="0"/>
            <a:ext cx="3680946" cy="25998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217C9D28-3EDA-43C2-8400-BF0373DDCB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051882" y="0"/>
            <a:ext cx="3578519" cy="231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5839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3">
            <a:hlinkClick r:id="rId2"/>
            <a:extLst>
              <a:ext uri="{FF2B5EF4-FFF2-40B4-BE49-F238E27FC236}">
                <a16:creationId xmlns:a16="http://schemas.microsoft.com/office/drawing/2014/main" id="{52AC422A-D50B-465D-8ACF-61C15FB87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28" name="TextBox 27">
            <a:hlinkClick r:id="rId5"/>
            <a:extLst>
              <a:ext uri="{FF2B5EF4-FFF2-40B4-BE49-F238E27FC236}">
                <a16:creationId xmlns:a16="http://schemas.microsoft.com/office/drawing/2014/main" id="{EEC4F031-257E-47F4-83D5-062C3E02F64A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래픽 29">
            <a:extLst>
              <a:ext uri="{FF2B5EF4-FFF2-40B4-BE49-F238E27FC236}">
                <a16:creationId xmlns:a16="http://schemas.microsoft.com/office/drawing/2014/main" id="{9212E197-D708-4BBF-A94E-AAB6D29E8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1927" y="4922196"/>
            <a:ext cx="4278474" cy="3307404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887E5078-BE3D-45F9-B669-590A6C404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 flipV="1">
            <a:off x="1" y="0"/>
            <a:ext cx="3189155" cy="3461237"/>
          </a:xfrm>
          <a:prstGeom prst="rect">
            <a:avLst/>
          </a:prstGeom>
        </p:spPr>
      </p:pic>
      <p:sp>
        <p:nvSpPr>
          <p:cNvPr id="29" name="그림 개체 틀 11">
            <a:extLst>
              <a:ext uri="{FF2B5EF4-FFF2-40B4-BE49-F238E27FC236}">
                <a16:creationId xmlns:a16="http://schemas.microsoft.com/office/drawing/2014/main" id="{2F3339D3-7980-4761-A21A-FB9F5481C2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59533" y="1035770"/>
            <a:ext cx="2906935" cy="63072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74320" marR="0" indent="-27432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F2D1AB1C-8ABC-4F3F-95AE-F122594D0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3695666" cy="239378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D2B3250-0FCD-4D47-88B0-3D5BC5D960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7889" y="5469953"/>
            <a:ext cx="4562512" cy="27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807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3">
            <a:hlinkClick r:id="rId2"/>
            <a:extLst>
              <a:ext uri="{FF2B5EF4-FFF2-40B4-BE49-F238E27FC236}">
                <a16:creationId xmlns:a16="http://schemas.microsoft.com/office/drawing/2014/main" id="{099DB632-3BD0-44BA-A5BC-571D1D677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27" name="TextBox 26">
            <a:hlinkClick r:id="rId5"/>
            <a:extLst>
              <a:ext uri="{FF2B5EF4-FFF2-40B4-BE49-F238E27FC236}">
                <a16:creationId xmlns:a16="http://schemas.microsoft.com/office/drawing/2014/main" id="{47387F75-AB5E-4379-BDCE-818D792D83E0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60BA0838-5C8E-4DEB-989C-FCFFE566C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0" y="1"/>
            <a:ext cx="3797746" cy="1975789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B3D0900A-DCC0-4CD2-894D-2E0AE6195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24037" y="5258705"/>
            <a:ext cx="4206364" cy="2970895"/>
          </a:xfrm>
          <a:prstGeom prst="rect">
            <a:avLst/>
          </a:prstGeom>
        </p:spPr>
      </p:pic>
      <p:sp>
        <p:nvSpPr>
          <p:cNvPr id="28" name="그림 개체 틀 5">
            <a:extLst>
              <a:ext uri="{FF2B5EF4-FFF2-40B4-BE49-F238E27FC236}">
                <a16:creationId xmlns:a16="http://schemas.microsoft.com/office/drawing/2014/main" id="{D3625403-7EA1-4BC5-837F-EBD5F23BC9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6196" y="904864"/>
            <a:ext cx="4797444" cy="6398906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92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5E9BF68A-09F5-4020-8F43-1A6901F1DD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1"/>
            <a:ext cx="4507160" cy="235242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08CD5C98-72A9-4BC4-AE33-0CAD79044D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710" y="6173702"/>
            <a:ext cx="4376690" cy="205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773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94043F90-7766-42EE-B379-746AA4A28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834833BC-3227-4B46-A975-02C2DA17395E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그림 개체 틀 8">
            <a:extLst>
              <a:ext uri="{FF2B5EF4-FFF2-40B4-BE49-F238E27FC236}">
                <a16:creationId xmlns:a16="http://schemas.microsoft.com/office/drawing/2014/main" id="{F80739A8-0DF4-44F5-9E08-0285D4AF2F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8639" y="1590533"/>
            <a:ext cx="6251318" cy="386729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92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3" name="그래픽 32">
            <a:extLst>
              <a:ext uri="{FF2B5EF4-FFF2-40B4-BE49-F238E27FC236}">
                <a16:creationId xmlns:a16="http://schemas.microsoft.com/office/drawing/2014/main" id="{DD1767A1-9211-4A35-B2EF-D5922C9FC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 flipV="1">
            <a:off x="10212516" y="5402923"/>
            <a:ext cx="4417885" cy="2826677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DD9A9380-1529-4BAD-B123-B53DEFA2E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V="1">
            <a:off x="136042" y="-136041"/>
            <a:ext cx="3189155" cy="3461237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1E9FBD7-25AA-43A5-BBB6-45C8F5E2F0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10434" cy="284662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C6D66AC-CEA1-4560-B821-E51FAF6784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2763" y="5853458"/>
            <a:ext cx="4807638" cy="23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412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그림 개체 틀 4">
            <a:extLst>
              <a:ext uri="{FF2B5EF4-FFF2-40B4-BE49-F238E27FC236}">
                <a16:creationId xmlns:a16="http://schemas.microsoft.com/office/drawing/2014/main" id="{087BBF71-7C7F-40CB-A94D-EEA61F7A23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2183" y="4114792"/>
            <a:ext cx="13446034" cy="35226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8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64" name="Graphic 3">
            <a:hlinkClick r:id="rId2"/>
            <a:extLst>
              <a:ext uri="{FF2B5EF4-FFF2-40B4-BE49-F238E27FC236}">
                <a16:creationId xmlns:a16="http://schemas.microsoft.com/office/drawing/2014/main" id="{56BDBF47-E9C4-44F1-BA49-88B6C8213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65" name="TextBox 64">
            <a:hlinkClick r:id="rId5"/>
            <a:extLst>
              <a:ext uri="{FF2B5EF4-FFF2-40B4-BE49-F238E27FC236}">
                <a16:creationId xmlns:a16="http://schemas.microsoft.com/office/drawing/2014/main" id="{376578A6-AD6A-453A-94A2-3C39CC46F4EB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7E2C98B2-6E06-496E-9B17-0E5C81007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1922802" y="1"/>
            <a:ext cx="2707597" cy="209306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D7E155AB-2A11-41A8-ACAC-CB11E71A9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2795820" cy="178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217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그림 개체 틀 4">
            <a:extLst>
              <a:ext uri="{FF2B5EF4-FFF2-40B4-BE49-F238E27FC236}">
                <a16:creationId xmlns:a16="http://schemas.microsoft.com/office/drawing/2014/main" id="{2E5E3F12-4BEC-4E2C-8B00-254AE78765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1780" y="1418254"/>
            <a:ext cx="5828594" cy="2696546"/>
          </a:xfrm>
          <a:prstGeom prst="roundRect">
            <a:avLst>
              <a:gd name="adj" fmla="val 956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2" name="그림 개체 틀 4">
            <a:extLst>
              <a:ext uri="{FF2B5EF4-FFF2-40B4-BE49-F238E27FC236}">
                <a16:creationId xmlns:a16="http://schemas.microsoft.com/office/drawing/2014/main" id="{B035187A-8BE3-493B-B525-F56EA6E239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0029" y="1418254"/>
            <a:ext cx="5828594" cy="2696546"/>
          </a:xfrm>
          <a:prstGeom prst="roundRect">
            <a:avLst>
              <a:gd name="adj" fmla="val 956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274320" marR="0" lvl="0" indent="-274320" algn="l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50" name="Graphic 3">
            <a:hlinkClick r:id="rId2"/>
            <a:extLst>
              <a:ext uri="{FF2B5EF4-FFF2-40B4-BE49-F238E27FC236}">
                <a16:creationId xmlns:a16="http://schemas.microsoft.com/office/drawing/2014/main" id="{CEF45E55-8490-4E2D-89A9-FD55A59D2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51" name="TextBox 50">
            <a:hlinkClick r:id="rId5"/>
            <a:extLst>
              <a:ext uri="{FF2B5EF4-FFF2-40B4-BE49-F238E27FC236}">
                <a16:creationId xmlns:a16="http://schemas.microsoft.com/office/drawing/2014/main" id="{37208062-8467-4518-B113-A2EECFA2E39D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4173FD53-7327-45FA-AF8E-AA8C034A3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253812"/>
            <a:ext cx="3797746" cy="1975789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6638F075-204D-41FF-A84B-E9D5B67780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24037" y="5258705"/>
            <a:ext cx="4206364" cy="29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6687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3">
            <a:hlinkClick r:id="rId2"/>
            <a:extLst>
              <a:ext uri="{FF2B5EF4-FFF2-40B4-BE49-F238E27FC236}">
                <a16:creationId xmlns:a16="http://schemas.microsoft.com/office/drawing/2014/main" id="{A1E4E4E3-74AF-45A7-9AEB-5F32A211D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22" name="TextBox 21">
            <a:hlinkClick r:id="rId5"/>
            <a:extLst>
              <a:ext uri="{FF2B5EF4-FFF2-40B4-BE49-F238E27FC236}">
                <a16:creationId xmlns:a16="http://schemas.microsoft.com/office/drawing/2014/main" id="{B0B18A38-7D58-42AF-A9B1-66DA8E50756A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198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raphic 3">
            <a:hlinkClick r:id="rId2"/>
            <a:extLst>
              <a:ext uri="{FF2B5EF4-FFF2-40B4-BE49-F238E27FC236}">
                <a16:creationId xmlns:a16="http://schemas.microsoft.com/office/drawing/2014/main" id="{8A63DB87-F7EF-4D32-B347-62C2866E7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7229476" y="8476709"/>
            <a:ext cx="2078953" cy="228600"/>
          </a:xfrm>
          <a:prstGeom prst="rect">
            <a:avLst/>
          </a:prstGeom>
        </p:spPr>
      </p:pic>
      <p:sp>
        <p:nvSpPr>
          <p:cNvPr id="126" name="TextBox 125">
            <a:hlinkClick r:id="rId5"/>
            <a:extLst>
              <a:ext uri="{FF2B5EF4-FFF2-40B4-BE49-F238E27FC236}">
                <a16:creationId xmlns:a16="http://schemas.microsoft.com/office/drawing/2014/main" id="{C4E865E5-2645-4BAB-9BD7-762CDBDAA37D}"/>
              </a:ext>
            </a:extLst>
          </p:cNvPr>
          <p:cNvSpPr txBox="1"/>
          <p:nvPr/>
        </p:nvSpPr>
        <p:spPr>
          <a:xfrm>
            <a:off x="5321972" y="8476709"/>
            <a:ext cx="322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2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0465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326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22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01_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6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/>
        </p:nvSpPr>
        <p:spPr>
          <a:xfrm>
            <a:off x="-40835635" y="1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/>
        </p:nvSpPr>
        <p:spPr>
          <a:xfrm>
            <a:off x="-19213227" y="-2551004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DEE1361-68AD-4F42-A1C5-A343FC098F9C}"/>
              </a:ext>
            </a:extLst>
          </p:cNvPr>
          <p:cNvGrpSpPr/>
          <p:nvPr/>
        </p:nvGrpSpPr>
        <p:grpSpPr>
          <a:xfrm>
            <a:off x="-10217" y="-435429"/>
            <a:ext cx="14650834" cy="8665030"/>
            <a:chOff x="-8514" y="-362857"/>
            <a:chExt cx="12209028" cy="722085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DFB128C-1A71-4EA2-92F6-9B73AC5F71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8514" y="0"/>
              <a:ext cx="12209028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181D5B8-4B36-494A-BCA2-CF2D96B467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6220" t="17391" r="8208" b="14304"/>
            <a:stretch/>
          </p:blipFill>
          <p:spPr>
            <a:xfrm>
              <a:off x="1" y="-362857"/>
              <a:ext cx="12192000" cy="7220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0787880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876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379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68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0933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444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5609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35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0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6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/>
        </p:nvSpPr>
        <p:spPr>
          <a:xfrm>
            <a:off x="-40835635" y="1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/>
        </p:nvSpPr>
        <p:spPr>
          <a:xfrm>
            <a:off x="-19213227" y="-2551004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F0D130-33F0-4072-8539-09D70F04A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818"/>
          <a:stretch/>
        </p:blipFill>
        <p:spPr>
          <a:xfrm>
            <a:off x="0" y="0"/>
            <a:ext cx="1462700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240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空白2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070CB6A-E2FF-48C6-8065-B02C274AD6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0"/>
            <a:ext cx="1466615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6457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6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/>
        </p:nvSpPr>
        <p:spPr>
          <a:xfrm>
            <a:off x="-38476587" y="631107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/>
        </p:nvSpPr>
        <p:spPr>
          <a:xfrm>
            <a:off x="-40835635" y="1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/>
        </p:nvSpPr>
        <p:spPr>
          <a:xfrm>
            <a:off x="-19213227" y="-2551004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/>
        </p:nvSpPr>
        <p:spPr>
          <a:xfrm>
            <a:off x="-1811760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B31A26-17D7-41A3-B4E9-CE8FB4E1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461675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7718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image" Target="../media/image25.svg"/><Relationship Id="rId21" Type="http://schemas.openxmlformats.org/officeDocument/2006/relationships/slideLayout" Target="../slideLayouts/slideLayout55.xml"/><Relationship Id="rId34" Type="http://schemas.openxmlformats.org/officeDocument/2006/relationships/image" Target="../media/image20.png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image" Target="../media/image27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image" Target="../media/image23.svg"/><Relationship Id="rId40" Type="http://schemas.openxmlformats.org/officeDocument/2006/relationships/image" Target="../media/image26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22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image" Target="../media/image21.svg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theme" Target="../theme/theme3.xml"/><Relationship Id="rId38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BA86F5B0-BE1F-4236-898D-DC5095464704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9" name="更多资源下载：https://www.58pic.com/u/61536760" hidden="1">
            <a:extLst>
              <a:ext uri="{FF2B5EF4-FFF2-40B4-BE49-F238E27FC236}">
                <a16:creationId xmlns:a16="http://schemas.microsoft.com/office/drawing/2014/main" id="{F8173AC5-DE76-496B-87BE-81B7CD1AD32A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10" name="更多资源下载：https://www.58pic.com/u/61536760" hidden="1">
            <a:extLst>
              <a:ext uri="{FF2B5EF4-FFF2-40B4-BE49-F238E27FC236}">
                <a16:creationId xmlns:a16="http://schemas.microsoft.com/office/drawing/2014/main" id="{F0DED289-F196-41EE-8718-AEF8CFC1C56B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11" name="更多资源下载：https://www.58pic.com/u/61536760" hidden="1">
            <a:extLst>
              <a:ext uri="{FF2B5EF4-FFF2-40B4-BE49-F238E27FC236}">
                <a16:creationId xmlns:a16="http://schemas.microsoft.com/office/drawing/2014/main" id="{2C557DC0-406A-4F6C-8986-055ADA64445E}"/>
              </a:ext>
            </a:extLst>
          </p:cNvPr>
          <p:cNvSpPr/>
          <p:nvPr/>
        </p:nvSpPr>
        <p:spPr>
          <a:xfrm>
            <a:off x="-4823184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sp>
        <p:nvSpPr>
          <p:cNvPr id="12" name="更多资源下载：https://www.58pic.com/u/61536760" hidden="1">
            <a:extLst>
              <a:ext uri="{FF2B5EF4-FFF2-40B4-BE49-F238E27FC236}">
                <a16:creationId xmlns:a16="http://schemas.microsoft.com/office/drawing/2014/main" id="{A56733D2-D77C-4682-941A-75BE281D13D6}"/>
              </a:ext>
            </a:extLst>
          </p:cNvPr>
          <p:cNvSpPr/>
          <p:nvPr/>
        </p:nvSpPr>
        <p:spPr>
          <a:xfrm>
            <a:off x="-4969488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sp>
        <p:nvSpPr>
          <p:cNvPr id="13" name="更多资源下载：https://www.58pic.com/u/61536760" hidden="1">
            <a:extLst>
              <a:ext uri="{FF2B5EF4-FFF2-40B4-BE49-F238E27FC236}">
                <a16:creationId xmlns:a16="http://schemas.microsoft.com/office/drawing/2014/main" id="{7747249D-23D4-4019-B578-13D7646AB683}"/>
              </a:ext>
            </a:extLst>
          </p:cNvPr>
          <p:cNvSpPr txBox="1"/>
          <p:nvPr/>
        </p:nvSpPr>
        <p:spPr>
          <a:xfrm>
            <a:off x="58267106" y="-24612599"/>
            <a:ext cx="366825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96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千图</a:t>
            </a:r>
            <a:r>
              <a:rPr lang="en-US" altLang="zh-CN" sz="96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:Blue Dragonfly</a:t>
            </a:r>
          </a:p>
          <a:p>
            <a:br>
              <a:rPr lang="en-US" altLang="zh-CN" sz="960" dirty="0">
                <a:solidFill>
                  <a:srgbClr val="E6E6E6"/>
                </a:solidFill>
              </a:rPr>
            </a:br>
            <a:r>
              <a:rPr lang="en-US" altLang="zh-CN" sz="960" dirty="0">
                <a:solidFill>
                  <a:srgbClr val="E6E6E6"/>
                </a:solidFill>
              </a:rPr>
              <a:t>DESIGN</a:t>
            </a:r>
            <a:endParaRPr lang="zh-CN" altLang="en-US" sz="960" dirty="0">
              <a:solidFill>
                <a:srgbClr val="E6E6E6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EA799FE-CAD3-4E7C-B9ED-23605052C710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8" name="更多资源下载：https://www.58pic.com/u/61536760">
            <a:extLst>
              <a:ext uri="{FF2B5EF4-FFF2-40B4-BE49-F238E27FC236}">
                <a16:creationId xmlns:a16="http://schemas.microsoft.com/office/drawing/2014/main" id="{F875E024-B506-42C4-812B-6521CC654458}"/>
              </a:ext>
            </a:extLst>
          </p:cNvPr>
          <p:cNvSpPr txBox="1"/>
          <p:nvPr/>
        </p:nvSpPr>
        <p:spPr>
          <a:xfrm>
            <a:off x="982138" y="451632"/>
            <a:ext cx="7866894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1097280">
              <a:defRPr/>
            </a:pPr>
            <a:r>
              <a:rPr lang="en-US" altLang="zh-CN" sz="3840" b="1" dirty="0">
                <a:solidFill>
                  <a:schemeClr val="accent2"/>
                </a:solidFill>
                <a:latin typeface="Abril Fatface" panose="02000503000000020003" pitchFamily="2" charset="0"/>
                <a:ea typeface="思源黑体 CN Medium" panose="020B0600000000000000" pitchFamily="34" charset="-122"/>
                <a:cs typeface="+mn-ea"/>
                <a:sym typeface="+mn-lt"/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79968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BA86F5B0-BE1F-4236-898D-DC5095464704}"/>
              </a:ext>
            </a:extLst>
          </p:cNvPr>
          <p:cNvSpPr txBox="1"/>
          <p:nvPr/>
        </p:nvSpPr>
        <p:spPr>
          <a:xfrm>
            <a:off x="2854293" y="-12952287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9" name="更多资源下载：https://www.58pic.com/u/61536760" hidden="1">
            <a:extLst>
              <a:ext uri="{FF2B5EF4-FFF2-40B4-BE49-F238E27FC236}">
                <a16:creationId xmlns:a16="http://schemas.microsoft.com/office/drawing/2014/main" id="{F8173AC5-DE76-496B-87BE-81B7CD1AD32A}"/>
              </a:ext>
            </a:extLst>
          </p:cNvPr>
          <p:cNvSpPr txBox="1"/>
          <p:nvPr/>
        </p:nvSpPr>
        <p:spPr>
          <a:xfrm>
            <a:off x="46623574" y="243552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10" name="更多资源下载：https://www.58pic.com/u/61536760" hidden="1">
            <a:extLst>
              <a:ext uri="{FF2B5EF4-FFF2-40B4-BE49-F238E27FC236}">
                <a16:creationId xmlns:a16="http://schemas.microsoft.com/office/drawing/2014/main" id="{F0DED289-F196-41EE-8718-AEF8CFC1C56B}"/>
              </a:ext>
            </a:extLst>
          </p:cNvPr>
          <p:cNvSpPr txBox="1"/>
          <p:nvPr/>
        </p:nvSpPr>
        <p:spPr>
          <a:xfrm>
            <a:off x="-29820267" y="22526433"/>
            <a:ext cx="2359049" cy="136794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11" name="更多资源下载：https://www.58pic.com/u/61536760" hidden="1">
            <a:extLst>
              <a:ext uri="{FF2B5EF4-FFF2-40B4-BE49-F238E27FC236}">
                <a16:creationId xmlns:a16="http://schemas.microsoft.com/office/drawing/2014/main" id="{2C557DC0-406A-4F6C-8986-055ADA64445E}"/>
              </a:ext>
            </a:extLst>
          </p:cNvPr>
          <p:cNvSpPr/>
          <p:nvPr/>
        </p:nvSpPr>
        <p:spPr>
          <a:xfrm>
            <a:off x="-4823184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sp>
        <p:nvSpPr>
          <p:cNvPr id="12" name="更多资源下载：https://www.58pic.com/u/61536760" hidden="1">
            <a:extLst>
              <a:ext uri="{FF2B5EF4-FFF2-40B4-BE49-F238E27FC236}">
                <a16:creationId xmlns:a16="http://schemas.microsoft.com/office/drawing/2014/main" id="{A56733D2-D77C-4682-941A-75BE281D13D6}"/>
              </a:ext>
            </a:extLst>
          </p:cNvPr>
          <p:cNvSpPr/>
          <p:nvPr/>
        </p:nvSpPr>
        <p:spPr>
          <a:xfrm>
            <a:off x="-49694885" y="7786402"/>
            <a:ext cx="14670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dirty="0">
                <a:solidFill>
                  <a:srgbClr val="E6E6E6"/>
                </a:solidFill>
              </a:rPr>
              <a:t>61536760</a:t>
            </a:r>
            <a:endParaRPr lang="zh-CN" altLang="en-US" sz="2160" dirty="0">
              <a:solidFill>
                <a:srgbClr val="E6E6E6"/>
              </a:solidFill>
            </a:endParaRPr>
          </a:p>
        </p:txBody>
      </p:sp>
      <p:sp>
        <p:nvSpPr>
          <p:cNvPr id="13" name="更多资源下载：https://www.58pic.com/u/61536760" hidden="1">
            <a:extLst>
              <a:ext uri="{FF2B5EF4-FFF2-40B4-BE49-F238E27FC236}">
                <a16:creationId xmlns:a16="http://schemas.microsoft.com/office/drawing/2014/main" id="{7747249D-23D4-4019-B578-13D7646AB683}"/>
              </a:ext>
            </a:extLst>
          </p:cNvPr>
          <p:cNvSpPr txBox="1"/>
          <p:nvPr/>
        </p:nvSpPr>
        <p:spPr>
          <a:xfrm>
            <a:off x="58267106" y="-24612599"/>
            <a:ext cx="366825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96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千图</a:t>
            </a:r>
            <a:r>
              <a:rPr lang="en-US" altLang="zh-CN" sz="96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:Blue Dragonfly</a:t>
            </a:r>
          </a:p>
          <a:p>
            <a:br>
              <a:rPr lang="en-US" altLang="zh-CN" sz="960" dirty="0">
                <a:solidFill>
                  <a:srgbClr val="E6E6E6"/>
                </a:solidFill>
              </a:rPr>
            </a:br>
            <a:r>
              <a:rPr lang="en-US" altLang="zh-CN" sz="960" dirty="0">
                <a:solidFill>
                  <a:srgbClr val="E6E6E6"/>
                </a:solidFill>
              </a:rPr>
              <a:t>DESIGN</a:t>
            </a:r>
            <a:endParaRPr lang="zh-CN" altLang="en-US" sz="960" dirty="0">
              <a:solidFill>
                <a:srgbClr val="E6E6E6"/>
              </a:solidFill>
            </a:endParaRPr>
          </a:p>
        </p:txBody>
      </p:sp>
      <p:sp>
        <p:nvSpPr>
          <p:cNvPr id="14" name="更多资源下载：https://www.58pic.com/u/61536760">
            <a:extLst>
              <a:ext uri="{FF2B5EF4-FFF2-40B4-BE49-F238E27FC236}">
                <a16:creationId xmlns:a16="http://schemas.microsoft.com/office/drawing/2014/main" id="{09F341A1-AB89-43A5-9F6F-253949BC2F9B}"/>
              </a:ext>
            </a:extLst>
          </p:cNvPr>
          <p:cNvSpPr txBox="1"/>
          <p:nvPr/>
        </p:nvSpPr>
        <p:spPr>
          <a:xfrm>
            <a:off x="982138" y="451632"/>
            <a:ext cx="7866894" cy="6832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1097280">
              <a:defRPr/>
            </a:pPr>
            <a:r>
              <a:rPr lang="en-US" altLang="zh-CN" sz="3840" b="1" dirty="0">
                <a:solidFill>
                  <a:schemeClr val="accent1"/>
                </a:solidFill>
                <a:latin typeface="+mn-lt"/>
                <a:ea typeface="思源黑体 CN Medium" panose="020B0600000000000000" pitchFamily="34" charset="-122"/>
                <a:cs typeface="+mn-ea"/>
                <a:sym typeface="+mn-lt"/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4853839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3260D924-EFF6-4474-B9EC-FB54B51B75A1}"/>
              </a:ext>
            </a:extLst>
          </p:cNvPr>
          <p:cNvSpPr/>
          <p:nvPr/>
        </p:nvSpPr>
        <p:spPr>
          <a:xfrm>
            <a:off x="3937564" y="7371274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88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C35A966F-7D23-47CB-99F2-4D52955B852B}"/>
              </a:ext>
            </a:extLst>
          </p:cNvPr>
          <p:cNvSpPr/>
          <p:nvPr/>
        </p:nvSpPr>
        <p:spPr>
          <a:xfrm>
            <a:off x="3404914" y="352208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361B5FD5-AC00-4152-892E-1123DA0CD01E}"/>
              </a:ext>
            </a:extLst>
          </p:cNvPr>
          <p:cNvSpPr/>
          <p:nvPr/>
        </p:nvSpPr>
        <p:spPr>
          <a:xfrm>
            <a:off x="6720209" y="352207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DE1596CB-8182-4ADB-ABEE-654FD0789BC4}"/>
              </a:ext>
            </a:extLst>
          </p:cNvPr>
          <p:cNvSpPr/>
          <p:nvPr/>
        </p:nvSpPr>
        <p:spPr>
          <a:xfrm>
            <a:off x="316847" y="4851715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58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EBB25012-AA36-4EFF-A62F-42B41C23F62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397921" y="7650965"/>
            <a:ext cx="199998" cy="199998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2FF2D0EF-A62E-437B-AA15-0574B840E08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42800" y="485923"/>
            <a:ext cx="210524" cy="210524"/>
          </a:xfrm>
          <a:prstGeom prst="rect">
            <a:avLst/>
          </a:prstGeom>
        </p:spPr>
      </p:pic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672FA259-8B2C-4B34-B91C-524ED6290175}"/>
              </a:ext>
            </a:extLst>
          </p:cNvPr>
          <p:cNvSpPr/>
          <p:nvPr/>
        </p:nvSpPr>
        <p:spPr>
          <a:xfrm>
            <a:off x="13436743" y="1726839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58" y="72688"/>
                  <a:pt x="81858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BE69EBFB-73BC-499A-94EF-5C3AE2123EB8}"/>
              </a:ext>
            </a:extLst>
          </p:cNvPr>
          <p:cNvSpPr/>
          <p:nvPr/>
        </p:nvSpPr>
        <p:spPr>
          <a:xfrm>
            <a:off x="10357299" y="7586176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58" y="72652"/>
                  <a:pt x="81858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F7769366-260F-4402-815B-B9921BB6FF08}"/>
              </a:ext>
            </a:extLst>
          </p:cNvPr>
          <p:cNvSpPr/>
          <p:nvPr/>
        </p:nvSpPr>
        <p:spPr>
          <a:xfrm>
            <a:off x="13910989" y="6220767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AF6361A9-849B-496C-A08C-EB11DABB96DB}"/>
              </a:ext>
            </a:extLst>
          </p:cNvPr>
          <p:cNvSpPr/>
          <p:nvPr/>
        </p:nvSpPr>
        <p:spPr>
          <a:xfrm>
            <a:off x="12286609" y="7922053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1527596E-5EBB-4C4E-88ED-5A794597EA90}"/>
              </a:ext>
            </a:extLst>
          </p:cNvPr>
          <p:cNvSpPr/>
          <p:nvPr/>
        </p:nvSpPr>
        <p:spPr>
          <a:xfrm>
            <a:off x="10130295" y="213411"/>
            <a:ext cx="54863" cy="54863"/>
          </a:xfrm>
          <a:custGeom>
            <a:avLst/>
            <a:gdLst>
              <a:gd name="connsiteX0" fmla="*/ 35668 w 71226"/>
              <a:gd name="connsiteY0" fmla="*/ 998 h 71226"/>
              <a:gd name="connsiteX1" fmla="*/ 35668 w 71226"/>
              <a:gd name="connsiteY1" fmla="*/ 72652 h 71226"/>
              <a:gd name="connsiteX2" fmla="*/ 35668 w 71226"/>
              <a:gd name="connsiteY2" fmla="*/ 998 h 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26" h="71226">
                <a:moveTo>
                  <a:pt x="35668" y="998"/>
                </a:moveTo>
                <a:cubicBezTo>
                  <a:pt x="-10558" y="998"/>
                  <a:pt x="-10558" y="72652"/>
                  <a:pt x="35668" y="72652"/>
                </a:cubicBezTo>
                <a:cubicBezTo>
                  <a:pt x="81894" y="72652"/>
                  <a:pt x="81894" y="998"/>
                  <a:pt x="35668" y="998"/>
                </a:cubicBezTo>
                <a:close/>
              </a:path>
            </a:pathLst>
          </a:custGeom>
          <a:solidFill>
            <a:srgbClr val="75DDC9"/>
          </a:solidFill>
          <a:ln w="356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160"/>
          </a:p>
        </p:txBody>
      </p:sp>
      <p:pic>
        <p:nvPicPr>
          <p:cNvPr id="25" name="그래픽 24">
            <a:extLst>
              <a:ext uri="{FF2B5EF4-FFF2-40B4-BE49-F238E27FC236}">
                <a16:creationId xmlns:a16="http://schemas.microsoft.com/office/drawing/2014/main" id="{D1014BEA-A8ED-4F0B-A1C9-FEA2A31CDC4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3874892" y="7439261"/>
            <a:ext cx="242104" cy="234209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1F6C6194-8DE9-47E8-8E07-F066718B4C7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4108493" y="2625459"/>
            <a:ext cx="199998" cy="26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</p:sldLayoutIdLst>
  <p:hf sldNum="0" hdr="0" ftr="0" dt="0"/>
  <p:txStyles>
    <p:titleStyle>
      <a:lvl1pPr algn="l" defTabSz="1097280" rtl="0" eaLnBrk="1" latinLnBrk="1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1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75684" y="837406"/>
            <a:ext cx="6121379" cy="3119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Социально-психологическое тестирование (СПТ) учащихся 2025-2026</a:t>
            </a:r>
            <a:endParaRPr lang="en-US" sz="4800" dirty="0">
              <a:latin typeface="Pangolin" panose="00000500000000000000" pitchFamily="2" charset="-52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6673" y="6207046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Памятка для родителей по вопросам социально-психологического тестирования (СПТ) учащихся в 2025-2026 учебном году.</a:t>
            </a:r>
            <a:endParaRPr lang="en-US" sz="2400" dirty="0">
              <a:latin typeface="Pangolin" panose="00000500000000000000" pitchFamily="2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E9A60FE-B7C5-CF9B-E694-11E91B68E4F0}"/>
              </a:ext>
            </a:extLst>
          </p:cNvPr>
          <p:cNvSpPr/>
          <p:nvPr/>
        </p:nvSpPr>
        <p:spPr>
          <a:xfrm>
            <a:off x="2230925" y="4114800"/>
            <a:ext cx="12515590" cy="1596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ru-RU" sz="88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Спасибо за доверие!</a:t>
            </a:r>
            <a:endParaRPr lang="en-US" sz="8800" dirty="0">
              <a:latin typeface="Pangolin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90707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42854" y="1933516"/>
            <a:ext cx="3950137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Что такое СПТ?</a:t>
            </a:r>
            <a:endParaRPr lang="en-US" sz="4000" dirty="0">
              <a:latin typeface="Pangolin" panose="00000500000000000000" pitchFamily="2" charset="-5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64037" y="2647804"/>
            <a:ext cx="4136231" cy="4312554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3557" y="2565916"/>
            <a:ext cx="121920" cy="4394442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5" name="Text 3"/>
          <p:cNvSpPr/>
          <p:nvPr/>
        </p:nvSpPr>
        <p:spPr>
          <a:xfrm>
            <a:off x="1187053" y="2769884"/>
            <a:ext cx="3490198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Психодиагностическое обследование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87053" y="3535217"/>
            <a:ext cx="3490198" cy="2765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СПТ выявляет психологические факторы риска вовлечения в зависимое поведение, связанные с дефицитом ресурсов психологической устойчивости личности.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47084" y="2647804"/>
            <a:ext cx="4136231" cy="4312554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604" y="2565916"/>
            <a:ext cx="121920" cy="4394442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9" name="Text 7"/>
          <p:cNvSpPr/>
          <p:nvPr/>
        </p:nvSpPr>
        <p:spPr>
          <a:xfrm>
            <a:off x="5570101" y="2769884"/>
            <a:ext cx="3490198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Исследование состояния учащихся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570101" y="3535217"/>
            <a:ext cx="3490198" cy="2765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Метод исследования эмоционального и психологического состояния учащихся, их индивидуальных особенностей и взаимодействия со средой.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630132" y="2647804"/>
            <a:ext cx="4136231" cy="4312554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599652" y="2565916"/>
            <a:ext cx="121920" cy="4394442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13" name="Text 11"/>
          <p:cNvSpPr/>
          <p:nvPr/>
        </p:nvSpPr>
        <p:spPr>
          <a:xfrm>
            <a:off x="9953149" y="2769884"/>
            <a:ext cx="3490198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Выявление сильных сторон и рисков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953149" y="3535217"/>
            <a:ext cx="3490198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Результаты позволяют определить как ресурсные особенности личности, так и поведение в стрессовых ситуациях и формы рискового поведения.</a:t>
            </a:r>
            <a:endParaRPr lang="en-US" sz="2400" dirty="0">
              <a:latin typeface="Pangolin" panose="00000500000000000000" pitchFamily="2" charset="-5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1603" y="212975"/>
            <a:ext cx="7387114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Основные принципы проведения СПТ</a:t>
            </a:r>
            <a:endParaRPr lang="en-US" sz="4400" dirty="0">
              <a:latin typeface="Pangolin" panose="00000500000000000000" pitchFamily="2" charset="-5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38269" y="146375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67809" y="1556267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240512" y="154852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Добровольность</a:t>
            </a:r>
            <a:endParaRPr lang="en-US" sz="2800" b="1" dirty="0">
              <a:latin typeface="Pangolin" panose="00000500000000000000" pitchFamily="2" charset="-52"/>
            </a:endParaRPr>
          </a:p>
        </p:txBody>
      </p:sp>
      <p:sp>
        <p:nvSpPr>
          <p:cNvPr id="6" name="Text 4"/>
          <p:cNvSpPr/>
          <p:nvPr/>
        </p:nvSpPr>
        <p:spPr>
          <a:xfrm>
            <a:off x="1240512" y="2005251"/>
            <a:ext cx="453249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Обучающиеся от 15 лет самостоятельно, от 14 лет их родители дают информированное согласие.</a:t>
            </a:r>
            <a:endParaRPr lang="en-US" sz="1900" dirty="0">
              <a:latin typeface="Pangolin" panose="00000500000000000000" pitchFamily="2" charset="-52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043737" y="146375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173277" y="1556267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7845980" y="154852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Ненаказуемость</a:t>
            </a:r>
            <a:endParaRPr lang="en-US" sz="2800" b="1" dirty="0">
              <a:latin typeface="Pangolin" panose="00000500000000000000" pitchFamily="2" charset="-52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45980" y="2005251"/>
            <a:ext cx="400027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Результаты СПТ не являются основанием для применения мер дисциплинарного наказания.</a:t>
            </a:r>
            <a:endParaRPr lang="en-US" sz="1900" dirty="0">
              <a:latin typeface="Pangolin" panose="00000500000000000000" pitchFamily="2" charset="-52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38269" y="368415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67809" y="3776663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240512" y="376892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Помощь</a:t>
            </a:r>
            <a:endParaRPr lang="en-US" sz="2800" b="1" dirty="0">
              <a:latin typeface="Pangolin" panose="00000500000000000000" pitchFamily="2" charset="-52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240512" y="4225648"/>
            <a:ext cx="453249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По результатам тестирования можно обратиться к школьному психологу.</a:t>
            </a:r>
            <a:endParaRPr lang="en-US" sz="1900" dirty="0">
              <a:latin typeface="Pangolin" panose="00000500000000000000" pitchFamily="2" charset="-52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043737" y="368415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73277" y="3776663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7845980" y="3768924"/>
            <a:ext cx="2645331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Конфиденциальность</a:t>
            </a:r>
            <a:endParaRPr lang="en-US" sz="2800" b="1" dirty="0">
              <a:latin typeface="Pangolin" panose="00000500000000000000" pitchFamily="2" charset="-52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845981" y="4225648"/>
            <a:ext cx="436876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Результаты сообщаются только лично обучающемуся или родителям (несовершеннолетнего).</a:t>
            </a:r>
            <a:endParaRPr lang="en-US" sz="1900" dirty="0">
              <a:latin typeface="Pangolin" panose="00000500000000000000" pitchFamily="2" charset="-5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50652" y="3280867"/>
            <a:ext cx="3950137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Задачи СПТ</a:t>
            </a:r>
            <a:endParaRPr lang="en-US" sz="4400" dirty="0">
              <a:latin typeface="Pangolin" panose="00000500000000000000" pitchFamily="2" charset="-52"/>
            </a:endParaRPr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6495B801-FE35-41F3-8AD5-465BD01BE9E8}"/>
              </a:ext>
            </a:extLst>
          </p:cNvPr>
          <p:cNvSpPr/>
          <p:nvPr/>
        </p:nvSpPr>
        <p:spPr>
          <a:xfrm>
            <a:off x="591847" y="3801949"/>
            <a:ext cx="4648893" cy="2305773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C48E51B6-A9EA-9D19-1EDC-40EF4B4D531D}"/>
              </a:ext>
            </a:extLst>
          </p:cNvPr>
          <p:cNvSpPr/>
          <p:nvPr/>
        </p:nvSpPr>
        <p:spPr>
          <a:xfrm>
            <a:off x="561366" y="3720061"/>
            <a:ext cx="137032" cy="2349556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00B01973-84C4-DC91-4EAA-8CEE67886180}"/>
              </a:ext>
            </a:extLst>
          </p:cNvPr>
          <p:cNvSpPr/>
          <p:nvPr/>
        </p:nvSpPr>
        <p:spPr>
          <a:xfrm>
            <a:off x="7401355" y="3822072"/>
            <a:ext cx="4648893" cy="2305773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9B0C0DE2-F724-29F4-0DCD-F01FFA25E1B4}"/>
              </a:ext>
            </a:extLst>
          </p:cNvPr>
          <p:cNvSpPr/>
          <p:nvPr/>
        </p:nvSpPr>
        <p:spPr>
          <a:xfrm>
            <a:off x="7370874" y="3740184"/>
            <a:ext cx="137032" cy="2349556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4" name="Text 1"/>
          <p:cNvSpPr/>
          <p:nvPr/>
        </p:nvSpPr>
        <p:spPr>
          <a:xfrm>
            <a:off x="864037" y="3940762"/>
            <a:ext cx="3310414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Выявление факторов риска</a:t>
            </a:r>
            <a:endParaRPr lang="en-US" sz="2800" b="1" dirty="0">
              <a:latin typeface="Pangolin" panose="00000500000000000000" pitchFamily="2" charset="-52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4037" y="4429827"/>
            <a:ext cx="408661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Выявление у обучающихся психологических факторов риска с целью их последующей психологической коррекции.</a:t>
            </a:r>
            <a:endParaRPr lang="en-US" sz="1900" dirty="0">
              <a:latin typeface="Pangolin" panose="00000500000000000000" pitchFamily="2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23929" y="3940762"/>
            <a:ext cx="292227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Адресная профилактика</a:t>
            </a:r>
            <a:endParaRPr lang="en-US" sz="2800" b="1" dirty="0">
              <a:latin typeface="Pangolin" panose="00000500000000000000" pitchFamily="2" charset="-52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23929" y="4425076"/>
            <a:ext cx="435880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Организация адресной и системной работы, направленной на профилактику вовлечения в потребление НС и психотропных веществ.</a:t>
            </a:r>
            <a:endParaRPr lang="en-US" sz="1900" dirty="0">
              <a:latin typeface="Pangolin" panose="00000500000000000000" pitchFamily="2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9069" y="304641"/>
            <a:ext cx="6225659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8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Нормативно-правовая база СПТ</a:t>
            </a:r>
            <a:endParaRPr lang="en-US" sz="4800" dirty="0">
              <a:latin typeface="Pangolin" panose="00000500000000000000" pitchFamily="2" charset="-52"/>
            </a:endParaRPr>
          </a:p>
        </p:txBody>
      </p:sp>
      <p:sp>
        <p:nvSpPr>
          <p:cNvPr id="3" name="Text 1"/>
          <p:cNvSpPr/>
          <p:nvPr/>
        </p:nvSpPr>
        <p:spPr>
          <a:xfrm>
            <a:off x="359069" y="866674"/>
            <a:ext cx="9917695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СПТ проводится в образовательных организациях в соответствии со следующими нормативно-правовыми актами: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4" name="Text 2"/>
          <p:cNvSpPr/>
          <p:nvPr/>
        </p:nvSpPr>
        <p:spPr>
          <a:xfrm>
            <a:off x="479560" y="1834059"/>
            <a:ext cx="1083209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Приказ Министерства просвещения РФ от 19.09.2023 № 703 (изменения в Порядок проведения СПТ).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1899" y="2466795"/>
            <a:ext cx="1083209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Федеральный закон «О наркотических средствах и психотропных веществах» от 08.01.1998 № 3-ФЗ.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6" name="Text 4"/>
          <p:cNvSpPr/>
          <p:nvPr/>
        </p:nvSpPr>
        <p:spPr>
          <a:xfrm>
            <a:off x="481899" y="3096576"/>
            <a:ext cx="10832095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Федеральный закон «Об основах системы профилактики безнадзорности и правонарушений несовершеннолетних» от 24.06.1999 № 120-ФЗ ст. 14.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9558" y="3993516"/>
            <a:ext cx="1083209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Федеральный закон РФ «Об образовании в Российской Федерации» от 29.12.2012 № 273-ФЗ ст. 28.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9559" y="4728268"/>
            <a:ext cx="1355394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Федеральный закон «О внесении изменений в отдельные законодательные акты РФ» от 07.06.2013 № 120-ФЗ.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A1596880-A199-F504-197F-2B1A532D05C8}"/>
              </a:ext>
            </a:extLst>
          </p:cNvPr>
          <p:cNvSpPr/>
          <p:nvPr/>
        </p:nvSpPr>
        <p:spPr>
          <a:xfrm>
            <a:off x="204245" y="1759071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DF4B7B13-9DCC-0060-0027-318234054D5E}"/>
              </a:ext>
            </a:extLst>
          </p:cNvPr>
          <p:cNvSpPr/>
          <p:nvPr/>
        </p:nvSpPr>
        <p:spPr>
          <a:xfrm>
            <a:off x="333785" y="1851583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78751E15-41A6-5560-38DF-AF6D9933C222}"/>
              </a:ext>
            </a:extLst>
          </p:cNvPr>
          <p:cNvSpPr/>
          <p:nvPr/>
        </p:nvSpPr>
        <p:spPr>
          <a:xfrm>
            <a:off x="204245" y="240081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39A04020-33B7-AC02-CD51-1D02D926B52B}"/>
              </a:ext>
            </a:extLst>
          </p:cNvPr>
          <p:cNvSpPr/>
          <p:nvPr/>
        </p:nvSpPr>
        <p:spPr>
          <a:xfrm>
            <a:off x="333785" y="2493330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13" name="Shape 1">
            <a:extLst>
              <a:ext uri="{FF2B5EF4-FFF2-40B4-BE49-F238E27FC236}">
                <a16:creationId xmlns:a16="http://schemas.microsoft.com/office/drawing/2014/main" id="{A2B1BF7F-30F4-5266-2988-75BF9E463488}"/>
              </a:ext>
            </a:extLst>
          </p:cNvPr>
          <p:cNvSpPr/>
          <p:nvPr/>
        </p:nvSpPr>
        <p:spPr>
          <a:xfrm>
            <a:off x="204245" y="304982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4A189463-9FB2-8119-1AD6-E554570228F3}"/>
              </a:ext>
            </a:extLst>
          </p:cNvPr>
          <p:cNvSpPr/>
          <p:nvPr/>
        </p:nvSpPr>
        <p:spPr>
          <a:xfrm>
            <a:off x="333785" y="3142334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15" name="Shape 1">
            <a:extLst>
              <a:ext uri="{FF2B5EF4-FFF2-40B4-BE49-F238E27FC236}">
                <a16:creationId xmlns:a16="http://schemas.microsoft.com/office/drawing/2014/main" id="{91DCE249-67E6-A9C7-D491-0D17B867F060}"/>
              </a:ext>
            </a:extLst>
          </p:cNvPr>
          <p:cNvSpPr/>
          <p:nvPr/>
        </p:nvSpPr>
        <p:spPr>
          <a:xfrm>
            <a:off x="201906" y="395541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9E2A9435-70AD-72AE-FFDC-8DCC5560FFAD}"/>
              </a:ext>
            </a:extLst>
          </p:cNvPr>
          <p:cNvSpPr/>
          <p:nvPr/>
        </p:nvSpPr>
        <p:spPr>
          <a:xfrm>
            <a:off x="331446" y="4047926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073344F4-E953-FA5D-AD87-2EE882EED618}"/>
              </a:ext>
            </a:extLst>
          </p:cNvPr>
          <p:cNvSpPr/>
          <p:nvPr/>
        </p:nvSpPr>
        <p:spPr>
          <a:xfrm>
            <a:off x="208531" y="4654332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8F8A6126-B1BC-C807-B701-13DFAAD75214}"/>
              </a:ext>
            </a:extLst>
          </p:cNvPr>
          <p:cNvSpPr/>
          <p:nvPr/>
        </p:nvSpPr>
        <p:spPr>
          <a:xfrm>
            <a:off x="338071" y="4746844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86725" y="420768"/>
            <a:ext cx="5513665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Польза СПТ для школьников</a:t>
            </a:r>
            <a:endParaRPr lang="en-US" sz="4000" dirty="0">
              <a:latin typeface="Pangolin" panose="00000500000000000000" pitchFamily="2" charset="-5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980" y="1947268"/>
            <a:ext cx="617220" cy="6172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39810" y="2093834"/>
            <a:ext cx="326314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Эмоциональное состояние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5" name="Text 2"/>
          <p:cNvSpPr/>
          <p:nvPr/>
        </p:nvSpPr>
        <p:spPr>
          <a:xfrm>
            <a:off x="2239810" y="2550557"/>
            <a:ext cx="537102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Понимание эмоционального состояния школьника.</a:t>
            </a:r>
            <a:endParaRPr lang="en-US" sz="2400" dirty="0">
              <a:latin typeface="Pangolin" panose="00000500000000000000" pitchFamily="2" charset="-52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448" y="1947268"/>
            <a:ext cx="617220" cy="617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845278" y="2093834"/>
            <a:ext cx="311324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Личностные особенности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8" name="Text 4"/>
          <p:cNvSpPr/>
          <p:nvPr/>
        </p:nvSpPr>
        <p:spPr>
          <a:xfrm>
            <a:off x="8845278" y="2550557"/>
            <a:ext cx="537102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Выявление индивидуальных особенностей и самооценки.</a:t>
            </a:r>
            <a:endParaRPr lang="en-US" sz="2400" dirty="0">
              <a:latin typeface="Pangolin" panose="00000500000000000000" pitchFamily="2" charset="-52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980" y="3834408"/>
            <a:ext cx="617220" cy="6172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39810" y="3980974"/>
            <a:ext cx="344745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Межличностные отношения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11" name="Text 6"/>
          <p:cNvSpPr/>
          <p:nvPr/>
        </p:nvSpPr>
        <p:spPr>
          <a:xfrm>
            <a:off x="2239810" y="4437698"/>
            <a:ext cx="537102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Оценка уровня межличностных отношений и социальной адаптации.</a:t>
            </a:r>
            <a:endParaRPr lang="en-US" sz="2400" dirty="0">
              <a:latin typeface="Pangolin" panose="00000500000000000000" pitchFamily="2" charset="-52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448" y="3834408"/>
            <a:ext cx="617220" cy="61722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845278" y="398097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Мотивация к учебе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14" name="Text 8"/>
          <p:cNvSpPr/>
          <p:nvPr/>
        </p:nvSpPr>
        <p:spPr>
          <a:xfrm>
            <a:off x="8845278" y="4437698"/>
            <a:ext cx="537102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Определение мотивации к учебной деятельности и школьной тревожности.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15" name="Text 9"/>
          <p:cNvSpPr/>
          <p:nvPr/>
        </p:nvSpPr>
        <p:spPr>
          <a:xfrm>
            <a:off x="2239810" y="5801983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Информация позволяет специалистам создать индивидуальные рекомендации для каждого ребенка.</a:t>
            </a:r>
            <a:endParaRPr lang="en-US" sz="1900" dirty="0">
              <a:latin typeface="Pangolin" panose="00000500000000000000" pitchFamily="2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">
            <a:extLst>
              <a:ext uri="{FF2B5EF4-FFF2-40B4-BE49-F238E27FC236}">
                <a16:creationId xmlns:a16="http://schemas.microsoft.com/office/drawing/2014/main" id="{0A3A2094-0D10-421A-5DFB-EA09EC2392FC}"/>
              </a:ext>
            </a:extLst>
          </p:cNvPr>
          <p:cNvSpPr/>
          <p:nvPr/>
        </p:nvSpPr>
        <p:spPr>
          <a:xfrm>
            <a:off x="6042547" y="6444720"/>
            <a:ext cx="7818595" cy="1454310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8" name="Shape 2">
            <a:extLst>
              <a:ext uri="{FF2B5EF4-FFF2-40B4-BE49-F238E27FC236}">
                <a16:creationId xmlns:a16="http://schemas.microsoft.com/office/drawing/2014/main" id="{78DD90FF-F079-1352-B0FF-6E5F35583737}"/>
              </a:ext>
            </a:extLst>
          </p:cNvPr>
          <p:cNvSpPr/>
          <p:nvPr/>
        </p:nvSpPr>
        <p:spPr>
          <a:xfrm>
            <a:off x="6012068" y="6362832"/>
            <a:ext cx="115682" cy="1632285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15" name="Shape 1">
            <a:extLst>
              <a:ext uri="{FF2B5EF4-FFF2-40B4-BE49-F238E27FC236}">
                <a16:creationId xmlns:a16="http://schemas.microsoft.com/office/drawing/2014/main" id="{13B7D8EF-3E80-E62A-E4B1-AACD4FAACF5B}"/>
              </a:ext>
            </a:extLst>
          </p:cNvPr>
          <p:cNvSpPr/>
          <p:nvPr/>
        </p:nvSpPr>
        <p:spPr>
          <a:xfrm>
            <a:off x="6042547" y="4192208"/>
            <a:ext cx="7818595" cy="1825868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6" name="Shape 2">
            <a:extLst>
              <a:ext uri="{FF2B5EF4-FFF2-40B4-BE49-F238E27FC236}">
                <a16:creationId xmlns:a16="http://schemas.microsoft.com/office/drawing/2014/main" id="{6812E820-A211-6CC2-6F78-4B445561E4E5}"/>
              </a:ext>
            </a:extLst>
          </p:cNvPr>
          <p:cNvSpPr/>
          <p:nvPr/>
        </p:nvSpPr>
        <p:spPr>
          <a:xfrm>
            <a:off x="6012068" y="4110320"/>
            <a:ext cx="115682" cy="2049313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13" name="Shape 1">
            <a:extLst>
              <a:ext uri="{FF2B5EF4-FFF2-40B4-BE49-F238E27FC236}">
                <a16:creationId xmlns:a16="http://schemas.microsoft.com/office/drawing/2014/main" id="{1D907F3E-2320-28F8-7D43-C73F6E409C16}"/>
              </a:ext>
            </a:extLst>
          </p:cNvPr>
          <p:cNvSpPr/>
          <p:nvPr/>
        </p:nvSpPr>
        <p:spPr>
          <a:xfrm>
            <a:off x="186033" y="2578147"/>
            <a:ext cx="10612595" cy="1459246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4" name="Shape 2">
            <a:extLst>
              <a:ext uri="{FF2B5EF4-FFF2-40B4-BE49-F238E27FC236}">
                <a16:creationId xmlns:a16="http://schemas.microsoft.com/office/drawing/2014/main" id="{E0DCEB79-E0E7-80F0-DE2A-93C2D5281D96}"/>
              </a:ext>
            </a:extLst>
          </p:cNvPr>
          <p:cNvSpPr/>
          <p:nvPr/>
        </p:nvSpPr>
        <p:spPr>
          <a:xfrm>
            <a:off x="155554" y="2496259"/>
            <a:ext cx="120672" cy="1637825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37244ECC-2547-84F1-728A-1C5ACF67F27A}"/>
              </a:ext>
            </a:extLst>
          </p:cNvPr>
          <p:cNvSpPr/>
          <p:nvPr/>
        </p:nvSpPr>
        <p:spPr>
          <a:xfrm>
            <a:off x="186034" y="1032941"/>
            <a:ext cx="9582080" cy="1185149"/>
          </a:xfrm>
          <a:prstGeom prst="roundRect">
            <a:avLst>
              <a:gd name="adj" fmla="val 3581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2" name="Shape 2">
            <a:extLst>
              <a:ext uri="{FF2B5EF4-FFF2-40B4-BE49-F238E27FC236}">
                <a16:creationId xmlns:a16="http://schemas.microsoft.com/office/drawing/2014/main" id="{0319354E-56D2-267A-7600-8432BE1D4A6D}"/>
              </a:ext>
            </a:extLst>
          </p:cNvPr>
          <p:cNvSpPr/>
          <p:nvPr/>
        </p:nvSpPr>
        <p:spPr>
          <a:xfrm>
            <a:off x="155554" y="951053"/>
            <a:ext cx="120672" cy="1330185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2" name="Text 0"/>
          <p:cNvSpPr/>
          <p:nvPr/>
        </p:nvSpPr>
        <p:spPr>
          <a:xfrm>
            <a:off x="329724" y="179132"/>
            <a:ext cx="6481167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8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Часто задаваемые вопросы о СПТ</a:t>
            </a:r>
            <a:endParaRPr lang="en-US" sz="4800" dirty="0">
              <a:latin typeface="Pangolin" panose="00000500000000000000" pitchFamily="2" charset="-52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4867" y="1104961"/>
            <a:ext cx="737384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С какого возраста проводится?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4" name="Text 2"/>
          <p:cNvSpPr/>
          <p:nvPr/>
        </p:nvSpPr>
        <p:spPr>
          <a:xfrm>
            <a:off x="474867" y="1660388"/>
            <a:ext cx="1136879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С 13 лет, начиная с 7 класса. Необходимо соблюдение обоих условий для участия.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4867" y="2697303"/>
            <a:ext cx="5413898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Как часто проводится?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4867" y="3252730"/>
            <a:ext cx="1136879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Ежегодно, в начале учебного года (с 01 сентября по 15 ноября), что позволяет использовать результаты в течение всего года.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7" name="Text 5"/>
          <p:cNvSpPr/>
          <p:nvPr/>
        </p:nvSpPr>
        <p:spPr>
          <a:xfrm>
            <a:off x="6159262" y="4334302"/>
            <a:ext cx="544508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Можно ли выявить факт потребления НС?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8" name="Text 6"/>
          <p:cNvSpPr/>
          <p:nvPr/>
        </p:nvSpPr>
        <p:spPr>
          <a:xfrm>
            <a:off x="6159262" y="4729351"/>
            <a:ext cx="836953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Нет. СПТ не выявляет наркопотребителей, а исследует социально- психологические условия, формирующие готовность к рисковому поведению.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9" name="Text 7"/>
          <p:cNvSpPr/>
          <p:nvPr/>
        </p:nvSpPr>
        <p:spPr>
          <a:xfrm>
            <a:off x="6203346" y="6538105"/>
            <a:ext cx="3605808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В какой форме проводится?</a:t>
            </a:r>
            <a:endParaRPr lang="en-US" sz="2400" dirty="0">
              <a:latin typeface="Pangolin" panose="00000500000000000000" pitchFamily="2" charset="-52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336682" y="6977823"/>
            <a:ext cx="770188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Тестирование может проводиться как в бланковой, так и в компьютерной.</a:t>
            </a:r>
            <a:endParaRPr lang="en-US" sz="2000" dirty="0">
              <a:latin typeface="Pangolin" panose="00000500000000000000" pitchFamily="2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31501" y="1138536"/>
            <a:ext cx="5600462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4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Опасения родителей: ответы</a:t>
            </a:r>
            <a:endParaRPr lang="en-US" sz="4400" dirty="0">
              <a:latin typeface="Pangolin" panose="00000500000000000000" pitchFamily="2" charset="-5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965637" y="2223134"/>
            <a:ext cx="4136231" cy="4293779"/>
          </a:xfrm>
          <a:prstGeom prst="roundRect">
            <a:avLst>
              <a:gd name="adj" fmla="val 3508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27693" y="2485191"/>
            <a:ext cx="2624138" cy="448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Постановка на учет?</a:t>
            </a:r>
            <a:endParaRPr lang="en-US" sz="2800" dirty="0">
              <a:latin typeface="Pangolin" panose="00000500000000000000" pitchFamily="2" charset="-52"/>
            </a:endParaRPr>
          </a:p>
        </p:txBody>
      </p:sp>
      <p:sp>
        <p:nvSpPr>
          <p:cNvPr id="5" name="Text 3"/>
          <p:cNvSpPr/>
          <p:nvPr/>
        </p:nvSpPr>
        <p:spPr>
          <a:xfrm>
            <a:off x="1227693" y="3301865"/>
            <a:ext cx="3612118" cy="1721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Результаты СПТ не являются основанием для постановки на какой-либо вид учета.</a:t>
            </a:r>
            <a:endParaRPr lang="en-US" sz="2800" dirty="0">
              <a:latin typeface="Pangolin" panose="00000500000000000000" pitchFamily="2" charset="-52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348684" y="2223134"/>
            <a:ext cx="4136231" cy="4293779"/>
          </a:xfrm>
          <a:prstGeom prst="roundRect">
            <a:avLst>
              <a:gd name="adj" fmla="val 3508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610741" y="2354163"/>
            <a:ext cx="3766781" cy="817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Провокация </a:t>
            </a:r>
            <a:r>
              <a:rPr lang="en-US" sz="2800" b="1" dirty="0" err="1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интереса</a:t>
            </a: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 </a:t>
            </a:r>
            <a:endParaRPr lang="ru-RU" sz="2800" b="1" dirty="0">
              <a:solidFill>
                <a:srgbClr val="383838"/>
              </a:solidFill>
              <a:latin typeface="Pangolin" panose="00000500000000000000" pitchFamily="2" charset="-52"/>
              <a:ea typeface="Patrick Hand" pitchFamily="34" charset="-122"/>
              <a:cs typeface="Patrick Hand" pitchFamily="34" charset="-12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к НС?</a:t>
            </a:r>
            <a:endParaRPr lang="en-US" sz="2800" dirty="0">
              <a:latin typeface="Pangolin" panose="00000500000000000000" pitchFamily="2" charset="-52"/>
            </a:endParaRPr>
          </a:p>
        </p:txBody>
      </p:sp>
      <p:sp>
        <p:nvSpPr>
          <p:cNvPr id="8" name="Text 6"/>
          <p:cNvSpPr/>
          <p:nvPr/>
        </p:nvSpPr>
        <p:spPr>
          <a:xfrm>
            <a:off x="5557044" y="3302593"/>
            <a:ext cx="3612118" cy="2295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Вопросы Единой методики СПТ не содержат информации о каких-либо НС и психотропных веществах.</a:t>
            </a:r>
            <a:endParaRPr lang="en-US" sz="2800" dirty="0">
              <a:latin typeface="Pangolin" panose="00000500000000000000" pitchFamily="2" charset="-52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731732" y="2223134"/>
            <a:ext cx="4136231" cy="4293779"/>
          </a:xfrm>
          <a:prstGeom prst="roundRect">
            <a:avLst>
              <a:gd name="adj" fmla="val 3508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771976" y="2485191"/>
            <a:ext cx="3390305" cy="448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Негативные последствия?</a:t>
            </a:r>
            <a:endParaRPr lang="en-US" sz="2800" dirty="0">
              <a:latin typeface="Pangolin" panose="00000500000000000000" pitchFamily="2" charset="-52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986435" y="3173133"/>
            <a:ext cx="3612118" cy="2869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Результаты помогают понять факторы, мешающие подростку, и разработать индивидуальный профилактический маршрут.</a:t>
            </a:r>
            <a:endParaRPr lang="en-US" sz="2800" dirty="0">
              <a:latin typeface="Pangolin" panose="00000500000000000000" pitchFamily="2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8952" y="181326"/>
            <a:ext cx="4559498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6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СПТ: Ключевые выводы</a:t>
            </a:r>
            <a:endParaRPr lang="en-US" sz="3600" dirty="0">
              <a:latin typeface="Pangolin" panose="00000500000000000000" pitchFamily="2" charset="-52"/>
            </a:endParaRPr>
          </a:p>
        </p:txBody>
      </p:sp>
      <p:sp>
        <p:nvSpPr>
          <p:cNvPr id="4" name="Text 1"/>
          <p:cNvSpPr/>
          <p:nvPr/>
        </p:nvSpPr>
        <p:spPr>
          <a:xfrm>
            <a:off x="152838" y="761398"/>
            <a:ext cx="886053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СПТ — это психодиагностическое обследование, направленное на выявление психологических факторов риска, а не на диагностику потребления веществ.</a:t>
            </a:r>
            <a:endParaRPr lang="en-US" sz="1900" dirty="0">
              <a:latin typeface="Pangolin" panose="00000500000000000000" pitchFamily="2" charset="-52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2838" y="1726122"/>
            <a:ext cx="886053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0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Добровольность и конфиденциальность:</a:t>
            </a: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 Участие добровольное, результаты строго конфиденциальны и не ведут к наказаниям.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3517" y="2502229"/>
            <a:ext cx="886053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0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Поддержка и развитие:</a:t>
            </a: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 СПТ помогает выявить сильные стороны и потребности учащихся, предоставляя возможность для адресной психологической помощи.</a:t>
            </a:r>
            <a:endParaRPr lang="en-US" sz="2000" dirty="0">
              <a:latin typeface="Pangolin" panose="00000500000000000000" pitchFamily="2" charset="-52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3517" y="3673385"/>
            <a:ext cx="870087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2000" b="1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Профилактика:</a:t>
            </a:r>
            <a:r>
              <a:rPr lang="en-US" sz="2000" dirty="0">
                <a:solidFill>
                  <a:srgbClr val="383838"/>
                </a:solidFill>
                <a:latin typeface="Pangolin" panose="00000500000000000000" pitchFamily="2" charset="-52"/>
                <a:ea typeface="Patrick Hand" pitchFamily="34" charset="-122"/>
                <a:cs typeface="Patrick Hand" pitchFamily="34" charset="-120"/>
              </a:rPr>
              <a:t> Результаты используются для построения эффективной профилактической и воспитательной работы в образовательных организациях.</a:t>
            </a:r>
            <a:endParaRPr lang="en-US" sz="2000" dirty="0">
              <a:latin typeface="Pangolin" panose="00000500000000000000" pitchFamily="2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92-1Magical Stage Universal Template">
  <a:themeElements>
    <a:clrScheme name="01 双色-蓝黄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53682"/>
      </a:accent1>
      <a:accent2>
        <a:srgbClr val="FDB216"/>
      </a:accent2>
      <a:accent3>
        <a:srgbClr val="1C4EA5"/>
      </a:accent3>
      <a:accent4>
        <a:srgbClr val="486FB5"/>
      </a:accent4>
      <a:accent5>
        <a:srgbClr val="4B578A"/>
      </a:accent5>
      <a:accent6>
        <a:srgbClr val="082B53"/>
      </a:accent6>
      <a:hlink>
        <a:srgbClr val="4472C4"/>
      </a:hlink>
      <a:folHlink>
        <a:srgbClr val="BFBFBF"/>
      </a:folHlink>
    </a:clrScheme>
    <a:fontScheme name="ijc3r0vk">
      <a:majorFont>
        <a:latin typeface="Lato Regular"/>
        <a:ea typeface="Lato Regular"/>
        <a:cs typeface=""/>
      </a:majorFont>
      <a:minorFont>
        <a:latin typeface="Lato Regular"/>
        <a:ea typeface="Lato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01浅蓝双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B8E3"/>
      </a:accent1>
      <a:accent2>
        <a:srgbClr val="1F4777"/>
      </a:accent2>
      <a:accent3>
        <a:srgbClr val="93B8E3"/>
      </a:accent3>
      <a:accent4>
        <a:srgbClr val="BCD3EE"/>
      </a:accent4>
      <a:accent5>
        <a:srgbClr val="5B9BD5"/>
      </a:accent5>
      <a:accent6>
        <a:srgbClr val="CCDAE3"/>
      </a:accent6>
      <a:hlink>
        <a:srgbClr val="DFDFDF"/>
      </a:hlink>
      <a:folHlink>
        <a:srgbClr val="954F72"/>
      </a:folHlink>
    </a:clrScheme>
    <a:fontScheme name="ijc3r0vk">
      <a:majorFont>
        <a:latin typeface="Lato Regular"/>
        <a:ea typeface="Lato Regular"/>
        <a:cs typeface=""/>
      </a:majorFont>
      <a:minorFont>
        <a:latin typeface="Lato Regular"/>
        <a:ea typeface="Lato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MON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cksand SemiBold - Quicksand Light">
      <a:majorFont>
        <a:latin typeface="Quicksand SemiBold"/>
        <a:ea typeface="Arial Unicode MS"/>
        <a:cs typeface=""/>
      </a:majorFont>
      <a:minorFont>
        <a:latin typeface="Quicksand Light"/>
        <a:ea typeface="Arial Unicode MS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0BBAC"/>
        </a:solidFill>
        <a:ln w="127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 w="19050">
          <a:solidFill>
            <a:srgbClr val="D0DBFF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092-1Magical Stage Universal Template</Template>
  <TotalTime>47</TotalTime>
  <Words>580</Words>
  <Application>Microsoft Office PowerPoint</Application>
  <PresentationFormat>Произвольный</PresentationFormat>
  <Paragraphs>81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Quicksand Light</vt:lpstr>
      <vt:lpstr>Pangolin</vt:lpstr>
      <vt:lpstr>Lato Regular</vt:lpstr>
      <vt:lpstr>Abril Fatface</vt:lpstr>
      <vt:lpstr>Patrick Hand</vt:lpstr>
      <vt:lpstr>092-1Magical Stage Universal Template</vt:lpstr>
      <vt:lpstr>1_Office Theme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Пользователь Windows</cp:lastModifiedBy>
  <cp:revision>2</cp:revision>
  <dcterms:created xsi:type="dcterms:W3CDTF">2025-09-11T19:01:57Z</dcterms:created>
  <dcterms:modified xsi:type="dcterms:W3CDTF">2025-09-11T19:49:50Z</dcterms:modified>
</cp:coreProperties>
</file>