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9" r:id="rId1"/>
    <p:sldMasterId id="2147483694" r:id="rId2"/>
    <p:sldMasterId id="2147483695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Abril Fatface" panose="02000503000000020003" pitchFamily="2" charset="0"/>
      <p:regular r:id="rId15"/>
    </p:embeddedFont>
    <p:embeddedFont>
      <p:font typeface="Lato Regular" panose="020F0502020204030203" pitchFamily="34" charset="0"/>
      <p:regular r:id="rId16"/>
    </p:embeddedFont>
    <p:embeddedFont>
      <p:font typeface="Pangolin" panose="00000500000000000000" pitchFamily="2" charset="-52"/>
      <p:regular r:id="rId17"/>
    </p:embeddedFont>
    <p:embeddedFont>
      <p:font typeface="Patrick Hand" panose="00000500000000000000" pitchFamily="2" charset="0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88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76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5.svg"/><Relationship Id="rId3" Type="http://schemas.openxmlformats.org/officeDocument/2006/relationships/image" Target="../media/image29.svg"/><Relationship Id="rId21" Type="http://schemas.openxmlformats.org/officeDocument/2006/relationships/image" Target="../media/image36.png"/><Relationship Id="rId7" Type="http://schemas.openxmlformats.org/officeDocument/2006/relationships/image" Target="../media/image25.svg"/><Relationship Id="rId12" Type="http://schemas.openxmlformats.org/officeDocument/2006/relationships/image" Target="../media/image22.png"/><Relationship Id="rId17" Type="http://schemas.openxmlformats.org/officeDocument/2006/relationships/image" Target="../media/image34.png"/><Relationship Id="rId2" Type="http://schemas.openxmlformats.org/officeDocument/2006/relationships/image" Target="../media/image28.png"/><Relationship Id="rId16" Type="http://schemas.openxmlformats.org/officeDocument/2006/relationships/hyperlink" Target="http://pptmon.com/" TargetMode="External"/><Relationship Id="rId20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4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5" Type="http://schemas.openxmlformats.org/officeDocument/2006/relationships/image" Target="../media/image33.svg"/><Relationship Id="rId10" Type="http://schemas.openxmlformats.org/officeDocument/2006/relationships/image" Target="../media/image20.png"/><Relationship Id="rId19" Type="http://schemas.openxmlformats.org/officeDocument/2006/relationships/hyperlink" Target="https://pptmon.com/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Relationship Id="rId22" Type="http://schemas.openxmlformats.org/officeDocument/2006/relationships/image" Target="../media/image37.pn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3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9.svg"/><Relationship Id="rId4" Type="http://schemas.openxmlformats.org/officeDocument/2006/relationships/image" Target="../media/image35.svg"/><Relationship Id="rId9" Type="http://schemas.openxmlformats.org/officeDocument/2006/relationships/image" Target="../media/image28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5.svg"/><Relationship Id="rId9" Type="http://schemas.openxmlformats.org/officeDocument/2006/relationships/image" Target="../media/image47.pn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9.svg"/><Relationship Id="rId4" Type="http://schemas.openxmlformats.org/officeDocument/2006/relationships/image" Target="../media/image35.svg"/><Relationship Id="rId9" Type="http://schemas.openxmlformats.org/officeDocument/2006/relationships/image" Target="../media/image3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5.svg"/><Relationship Id="rId9" Type="http://schemas.openxmlformats.org/officeDocument/2006/relationships/image" Target="../media/image47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9.svg"/><Relationship Id="rId4" Type="http://schemas.openxmlformats.org/officeDocument/2006/relationships/image" Target="../media/image35.svg"/><Relationship Id="rId9" Type="http://schemas.openxmlformats.org/officeDocument/2006/relationships/image" Target="../media/image28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12" Type="http://schemas.openxmlformats.org/officeDocument/2006/relationships/image" Target="../media/image3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5.svg"/><Relationship Id="rId9" Type="http://schemas.openxmlformats.org/officeDocument/2006/relationships/image" Target="../media/image36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4.png"/><Relationship Id="rId7" Type="http://schemas.openxmlformats.org/officeDocument/2006/relationships/image" Target="../media/image28.png"/><Relationship Id="rId12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1.svg"/><Relationship Id="rId4" Type="http://schemas.openxmlformats.org/officeDocument/2006/relationships/image" Target="../media/image35.svg"/><Relationship Id="rId9" Type="http://schemas.openxmlformats.org/officeDocument/2006/relationships/image" Target="../media/image30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9.svg"/><Relationship Id="rId4" Type="http://schemas.openxmlformats.org/officeDocument/2006/relationships/image" Target="../media/image35.svg"/><Relationship Id="rId9" Type="http://schemas.openxmlformats.org/officeDocument/2006/relationships/image" Target="../media/image28.png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5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5.sv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A40ECCD6-BC05-4722-B6B6-C3135ABE5BE2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C601F188-D72C-4D4B-9F32-8A9536FA8516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11841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115E2BA-043A-4707-8DDF-7B00CB79B1D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039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空白21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BB029A1-05E3-48A9-9488-2E658578FEC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0490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空白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>
            <a:extLst>
              <a:ext uri="{FF2B5EF4-FFF2-40B4-BE49-F238E27FC236}">
                <a16:creationId xmlns:a16="http://schemas.microsoft.com/office/drawing/2014/main" id="{00A8853D-AB50-4CD6-916C-C53BF4F749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ru-RU" altLang="zh-CN"/>
              <a:t>Вставка рисунка</a:t>
            </a:r>
            <a:endParaRPr lang="zh-CN" altLang="en-US"/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CDC18EE2-ECC1-43AC-A74F-63FD6DFF49A4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F6A394B-751A-4395-A207-B679971548FA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更多资源下载：https://www.58pic.com/u/61536760" hidden="1">
            <a:extLst>
              <a:ext uri="{FF2B5EF4-FFF2-40B4-BE49-F238E27FC236}">
                <a16:creationId xmlns:a16="http://schemas.microsoft.com/office/drawing/2014/main" id="{EBBE956C-C935-4ECC-9DF4-56A2FB202FF8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8" name="更多资源下载：https://www.58pic.com/u/61536760" hidden="1">
            <a:extLst>
              <a:ext uri="{FF2B5EF4-FFF2-40B4-BE49-F238E27FC236}">
                <a16:creationId xmlns:a16="http://schemas.microsoft.com/office/drawing/2014/main" id="{343A6E06-FE3A-44B6-BF0D-FD49CBA996A5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6638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3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8A075E8-96A7-4981-A5A2-92D574D966B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590916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559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51E050E-87E4-4506-9B50-523CD9B821C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106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E696E2A-97B8-4B30-A417-C0E2476DCC2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6145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E67A1C8-54A2-4F71-BD83-13D5CFC3166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5830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399FD53-2859-46F9-BB87-260E65D0C1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2054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85D4FB1-C2C8-4800-BBB8-F4468E90DB6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8989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F22C37F-B943-4E75-893B-C168C8F056B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6967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A40ECCD6-BC05-4722-B6B6-C3135ABE5BE2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C601F188-D72C-4D4B-9F32-8A9536FA8516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05934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2F9B6907-6BBF-4117-B1BF-AABA6B18BCE6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0A0EF643-CDBD-45C0-9A15-9537830847D1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更多资源下载：https://www.58pic.com/u/61536760" hidden="1">
            <a:extLst>
              <a:ext uri="{FF2B5EF4-FFF2-40B4-BE49-F238E27FC236}">
                <a16:creationId xmlns:a16="http://schemas.microsoft.com/office/drawing/2014/main" id="{9643FBB6-3649-409B-B354-54D19325ECF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更多资源下载：https://www.58pic.com/u/61536760" hidden="1">
            <a:extLst>
              <a:ext uri="{FF2B5EF4-FFF2-40B4-BE49-F238E27FC236}">
                <a16:creationId xmlns:a16="http://schemas.microsoft.com/office/drawing/2014/main" id="{C087AA50-0B18-4F37-ACE4-B2AD85F7E579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1F2468A-2C0C-446B-A6A4-A49C376D70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6276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3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E3062B5B-4B7E-4CB9-964C-2B3C8DD797B8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16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17E90A3C-F8B0-4BEB-A9C7-2B3EBEA69E44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8E8929C5-08AE-4C1A-B1A1-FDFE45F42A68}"/>
              </a:ext>
            </a:extLst>
          </p:cNvPr>
          <p:cNvSpPr txBox="1"/>
          <p:nvPr/>
        </p:nvSpPr>
        <p:spPr>
          <a:xfrm>
            <a:off x="-40835635" y="1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文本框 4" hidden="1">
            <a:extLst>
              <a:ext uri="{FF2B5EF4-FFF2-40B4-BE49-F238E27FC236}">
                <a16:creationId xmlns:a16="http://schemas.microsoft.com/office/drawing/2014/main" id="{A4884D17-2E3C-4F6B-AB1E-EFCC73F7439E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文本框 5" hidden="1">
            <a:extLst>
              <a:ext uri="{FF2B5EF4-FFF2-40B4-BE49-F238E27FC236}">
                <a16:creationId xmlns:a16="http://schemas.microsoft.com/office/drawing/2014/main" id="{441F0FE0-FE81-4426-91B6-6B3A8200C3CF}"/>
              </a:ext>
            </a:extLst>
          </p:cNvPr>
          <p:cNvSpPr txBox="1"/>
          <p:nvPr/>
        </p:nvSpPr>
        <p:spPr>
          <a:xfrm>
            <a:off x="-19213227" y="-2551004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8289A45E-A6D0-4936-AA0B-344C6675BDAA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7E769B7-8C7D-4D08-B286-732C0C23533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3864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3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E3062B5B-4B7E-4CB9-964C-2B3C8DD797B8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16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17E90A3C-F8B0-4BEB-A9C7-2B3EBEA69E44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8E8929C5-08AE-4C1A-B1A1-FDFE45F42A68}"/>
              </a:ext>
            </a:extLst>
          </p:cNvPr>
          <p:cNvSpPr txBox="1"/>
          <p:nvPr/>
        </p:nvSpPr>
        <p:spPr>
          <a:xfrm>
            <a:off x="-40835635" y="1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文本框 4" hidden="1">
            <a:extLst>
              <a:ext uri="{FF2B5EF4-FFF2-40B4-BE49-F238E27FC236}">
                <a16:creationId xmlns:a16="http://schemas.microsoft.com/office/drawing/2014/main" id="{A4884D17-2E3C-4F6B-AB1E-EFCC73F7439E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文本框 5" hidden="1">
            <a:extLst>
              <a:ext uri="{FF2B5EF4-FFF2-40B4-BE49-F238E27FC236}">
                <a16:creationId xmlns:a16="http://schemas.microsoft.com/office/drawing/2014/main" id="{441F0FE0-FE81-4426-91B6-6B3A8200C3CF}"/>
              </a:ext>
            </a:extLst>
          </p:cNvPr>
          <p:cNvSpPr txBox="1"/>
          <p:nvPr/>
        </p:nvSpPr>
        <p:spPr>
          <a:xfrm>
            <a:off x="-19213227" y="-2551004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8289A45E-A6D0-4936-AA0B-344C6675BDAA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B093484-5FF3-4D0B-ABE7-3B46ED5EAE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1463040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9618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AE0B6F4-86B3-4A07-A091-AFCEF322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927" y="1704307"/>
            <a:ext cx="2302350" cy="234834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680">
                <a:solidFill>
                  <a:schemeClr val="accent6"/>
                </a:solidFill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2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withEffect" nodePh="1">
                  <p:stCondLst>
                    <p:cond delay="7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90EA6BED-8933-41AD-8324-BDE5116E2D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7591" y="3688080"/>
            <a:ext cx="2515987" cy="2515985"/>
          </a:xfrm>
          <a:custGeom>
            <a:avLst/>
            <a:gdLst>
              <a:gd name="connsiteX0" fmla="*/ 1048328 w 2096656"/>
              <a:gd name="connsiteY0" fmla="*/ 0 h 2096654"/>
              <a:gd name="connsiteX1" fmla="*/ 2096656 w 2096656"/>
              <a:gd name="connsiteY1" fmla="*/ 1048327 h 2096654"/>
              <a:gd name="connsiteX2" fmla="*/ 1048328 w 2096656"/>
              <a:gd name="connsiteY2" fmla="*/ 2096654 h 2096654"/>
              <a:gd name="connsiteX3" fmla="*/ 0 w 2096656"/>
              <a:gd name="connsiteY3" fmla="*/ 1048327 h 2096654"/>
              <a:gd name="connsiteX4" fmla="*/ 1048328 w 2096656"/>
              <a:gd name="connsiteY4" fmla="*/ 0 h 2096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6656" h="2096654">
                <a:moveTo>
                  <a:pt x="1048328" y="0"/>
                </a:moveTo>
                <a:cubicBezTo>
                  <a:pt x="1627304" y="0"/>
                  <a:pt x="2096656" y="469352"/>
                  <a:pt x="2096656" y="1048327"/>
                </a:cubicBezTo>
                <a:cubicBezTo>
                  <a:pt x="2096656" y="1627302"/>
                  <a:pt x="1627304" y="2096654"/>
                  <a:pt x="1048328" y="2096654"/>
                </a:cubicBezTo>
                <a:cubicBezTo>
                  <a:pt x="469352" y="2096654"/>
                  <a:pt x="0" y="1627302"/>
                  <a:pt x="0" y="1048327"/>
                </a:cubicBezTo>
                <a:cubicBezTo>
                  <a:pt x="0" y="469352"/>
                  <a:pt x="469352" y="0"/>
                  <a:pt x="1048328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r>
              <a:rPr lang="ru-RU" altLang="zh-CN"/>
              <a:t>Вставка рисунка</a:t>
            </a:r>
            <a:endParaRPr lang="zh-CN" altLang="en-US"/>
          </a:p>
        </p:txBody>
      </p:sp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0E0F32A0-E017-465B-97AD-E5A2B0100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7207" y="3688080"/>
            <a:ext cx="2515987" cy="2515985"/>
          </a:xfrm>
          <a:custGeom>
            <a:avLst/>
            <a:gdLst>
              <a:gd name="connsiteX0" fmla="*/ 1048328 w 2096656"/>
              <a:gd name="connsiteY0" fmla="*/ 0 h 2096654"/>
              <a:gd name="connsiteX1" fmla="*/ 2096656 w 2096656"/>
              <a:gd name="connsiteY1" fmla="*/ 1048327 h 2096654"/>
              <a:gd name="connsiteX2" fmla="*/ 1048328 w 2096656"/>
              <a:gd name="connsiteY2" fmla="*/ 2096654 h 2096654"/>
              <a:gd name="connsiteX3" fmla="*/ 0 w 2096656"/>
              <a:gd name="connsiteY3" fmla="*/ 1048327 h 2096654"/>
              <a:gd name="connsiteX4" fmla="*/ 1048328 w 2096656"/>
              <a:gd name="connsiteY4" fmla="*/ 0 h 2096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6656" h="2096654">
                <a:moveTo>
                  <a:pt x="1048328" y="0"/>
                </a:moveTo>
                <a:cubicBezTo>
                  <a:pt x="1627304" y="0"/>
                  <a:pt x="2096656" y="469352"/>
                  <a:pt x="2096656" y="1048327"/>
                </a:cubicBezTo>
                <a:cubicBezTo>
                  <a:pt x="2096656" y="1627302"/>
                  <a:pt x="1627304" y="2096654"/>
                  <a:pt x="1048328" y="2096654"/>
                </a:cubicBezTo>
                <a:cubicBezTo>
                  <a:pt x="469352" y="2096654"/>
                  <a:pt x="0" y="1627302"/>
                  <a:pt x="0" y="1048327"/>
                </a:cubicBezTo>
                <a:cubicBezTo>
                  <a:pt x="0" y="469352"/>
                  <a:pt x="469352" y="0"/>
                  <a:pt x="1048328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r>
              <a:rPr lang="ru-RU" altLang="zh-CN"/>
              <a:t>Вставка рисунка</a:t>
            </a:r>
            <a:endParaRPr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37B154B9-FC36-4890-8CCF-EE6178B788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46822" y="3688080"/>
            <a:ext cx="2515987" cy="2515985"/>
          </a:xfrm>
          <a:custGeom>
            <a:avLst/>
            <a:gdLst>
              <a:gd name="connsiteX0" fmla="*/ 1048328 w 2096656"/>
              <a:gd name="connsiteY0" fmla="*/ 0 h 2096654"/>
              <a:gd name="connsiteX1" fmla="*/ 2096656 w 2096656"/>
              <a:gd name="connsiteY1" fmla="*/ 1048327 h 2096654"/>
              <a:gd name="connsiteX2" fmla="*/ 1048328 w 2096656"/>
              <a:gd name="connsiteY2" fmla="*/ 2096654 h 2096654"/>
              <a:gd name="connsiteX3" fmla="*/ 0 w 2096656"/>
              <a:gd name="connsiteY3" fmla="*/ 1048327 h 2096654"/>
              <a:gd name="connsiteX4" fmla="*/ 1048328 w 2096656"/>
              <a:gd name="connsiteY4" fmla="*/ 0 h 2096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6656" h="2096654">
                <a:moveTo>
                  <a:pt x="1048328" y="0"/>
                </a:moveTo>
                <a:cubicBezTo>
                  <a:pt x="1627304" y="0"/>
                  <a:pt x="2096656" y="469352"/>
                  <a:pt x="2096656" y="1048327"/>
                </a:cubicBezTo>
                <a:cubicBezTo>
                  <a:pt x="2096656" y="1627302"/>
                  <a:pt x="1627304" y="2096654"/>
                  <a:pt x="1048328" y="2096654"/>
                </a:cubicBezTo>
                <a:cubicBezTo>
                  <a:pt x="469352" y="2096654"/>
                  <a:pt x="0" y="1627302"/>
                  <a:pt x="0" y="1048327"/>
                </a:cubicBezTo>
                <a:cubicBezTo>
                  <a:pt x="0" y="469352"/>
                  <a:pt x="469352" y="0"/>
                  <a:pt x="1048328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r>
              <a:rPr lang="ru-RU" altLang="zh-CN"/>
              <a:t>Вставка рисунка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85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>
            <a:extLst>
              <a:ext uri="{FF2B5EF4-FFF2-40B4-BE49-F238E27FC236}">
                <a16:creationId xmlns:a16="http://schemas.microsoft.com/office/drawing/2014/main" id="{B719C5AD-BCD2-4E9B-96BB-84C2C7F046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7353" y="3680214"/>
            <a:ext cx="4994362" cy="2421785"/>
          </a:xfrm>
          <a:custGeom>
            <a:avLst/>
            <a:gdLst>
              <a:gd name="connsiteX0" fmla="*/ 0 w 4161968"/>
              <a:gd name="connsiteY0" fmla="*/ 0 h 2018154"/>
              <a:gd name="connsiteX1" fmla="*/ 1745684 w 4161968"/>
              <a:gd name="connsiteY1" fmla="*/ 0 h 2018154"/>
              <a:gd name="connsiteX2" fmla="*/ 1755948 w 4161968"/>
              <a:gd name="connsiteY2" fmla="*/ 0 h 2018154"/>
              <a:gd name="connsiteX3" fmla="*/ 2953826 w 4161968"/>
              <a:gd name="connsiteY3" fmla="*/ 0 h 2018154"/>
              <a:gd name="connsiteX4" fmla="*/ 4161968 w 4161968"/>
              <a:gd name="connsiteY4" fmla="*/ 1009077 h 2018154"/>
              <a:gd name="connsiteX5" fmla="*/ 2953826 w 4161968"/>
              <a:gd name="connsiteY5" fmla="*/ 2018154 h 2018154"/>
              <a:gd name="connsiteX6" fmla="*/ 1755948 w 4161968"/>
              <a:gd name="connsiteY6" fmla="*/ 2018154 h 2018154"/>
              <a:gd name="connsiteX7" fmla="*/ 1745684 w 4161968"/>
              <a:gd name="connsiteY7" fmla="*/ 2018154 h 2018154"/>
              <a:gd name="connsiteX8" fmla="*/ 0 w 4161968"/>
              <a:gd name="connsiteY8" fmla="*/ 2018154 h 2018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1968" h="2018154">
                <a:moveTo>
                  <a:pt x="0" y="0"/>
                </a:moveTo>
                <a:lnTo>
                  <a:pt x="1745684" y="0"/>
                </a:lnTo>
                <a:lnTo>
                  <a:pt x="1755948" y="0"/>
                </a:lnTo>
                <a:lnTo>
                  <a:pt x="2953826" y="0"/>
                </a:lnTo>
                <a:cubicBezTo>
                  <a:pt x="3621063" y="0"/>
                  <a:pt x="4161968" y="451779"/>
                  <a:pt x="4161968" y="1009077"/>
                </a:cubicBezTo>
                <a:cubicBezTo>
                  <a:pt x="4161968" y="1566375"/>
                  <a:pt x="3621063" y="2018154"/>
                  <a:pt x="2953826" y="2018154"/>
                </a:cubicBezTo>
                <a:lnTo>
                  <a:pt x="1755948" y="2018154"/>
                </a:lnTo>
                <a:lnTo>
                  <a:pt x="1745684" y="2018154"/>
                </a:lnTo>
                <a:lnTo>
                  <a:pt x="0" y="201815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r>
              <a:rPr lang="ru-RU" altLang="zh-CN"/>
              <a:t>Вставка рисунка</a:t>
            </a:r>
            <a:endParaRPr lang="zh-CN" altLang="en-US"/>
          </a:p>
        </p:txBody>
      </p:sp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5BAE54FC-A501-496B-B89C-A26379FB8A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95257" y="3680214"/>
            <a:ext cx="5006678" cy="2421785"/>
          </a:xfrm>
          <a:custGeom>
            <a:avLst/>
            <a:gdLst>
              <a:gd name="connsiteX0" fmla="*/ 1208142 w 4172232"/>
              <a:gd name="connsiteY0" fmla="*/ 0 h 2018154"/>
              <a:gd name="connsiteX1" fmla="*/ 2416284 w 4172232"/>
              <a:gd name="connsiteY1" fmla="*/ 0 h 2018154"/>
              <a:gd name="connsiteX2" fmla="*/ 4172232 w 4172232"/>
              <a:gd name="connsiteY2" fmla="*/ 0 h 2018154"/>
              <a:gd name="connsiteX3" fmla="*/ 4172232 w 4172232"/>
              <a:gd name="connsiteY3" fmla="*/ 2018154 h 2018154"/>
              <a:gd name="connsiteX4" fmla="*/ 2416284 w 4172232"/>
              <a:gd name="connsiteY4" fmla="*/ 2018154 h 2018154"/>
              <a:gd name="connsiteX5" fmla="*/ 1208142 w 4172232"/>
              <a:gd name="connsiteY5" fmla="*/ 2018154 h 2018154"/>
              <a:gd name="connsiteX6" fmla="*/ 0 w 4172232"/>
              <a:gd name="connsiteY6" fmla="*/ 1009077 h 2018154"/>
              <a:gd name="connsiteX7" fmla="*/ 1208142 w 4172232"/>
              <a:gd name="connsiteY7" fmla="*/ 0 h 2018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2232" h="2018154">
                <a:moveTo>
                  <a:pt x="1208142" y="0"/>
                </a:moveTo>
                <a:lnTo>
                  <a:pt x="2416284" y="0"/>
                </a:lnTo>
                <a:lnTo>
                  <a:pt x="4172232" y="0"/>
                </a:lnTo>
                <a:lnTo>
                  <a:pt x="4172232" y="2018154"/>
                </a:lnTo>
                <a:lnTo>
                  <a:pt x="2416284" y="2018154"/>
                </a:lnTo>
                <a:lnTo>
                  <a:pt x="1208142" y="2018154"/>
                </a:lnTo>
                <a:cubicBezTo>
                  <a:pt x="540904" y="2018154"/>
                  <a:pt x="0" y="1566375"/>
                  <a:pt x="0" y="1009077"/>
                </a:cubicBezTo>
                <a:cubicBezTo>
                  <a:pt x="0" y="451779"/>
                  <a:pt x="540904" y="0"/>
                  <a:pt x="1208142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r>
              <a:rPr lang="ru-RU" altLang="zh-CN"/>
              <a:t>Вставка рисунка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42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24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622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030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8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A40ECCD6-BC05-4722-B6B6-C3135ABE5BE2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C601F188-D72C-4D4B-9F32-8A9536FA8516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4340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074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93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51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9773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7149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래픽 38">
            <a:extLst>
              <a:ext uri="{FF2B5EF4-FFF2-40B4-BE49-F238E27FC236}">
                <a16:creationId xmlns:a16="http://schemas.microsoft.com/office/drawing/2014/main" id="{FAC5D782-2AE9-4EBE-B97A-D89B08729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278321" y="1"/>
            <a:ext cx="5352078" cy="342439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438C2C56-D270-4C04-87F6-CCCE86E87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210361" y="3087881"/>
            <a:ext cx="4931360" cy="5352078"/>
          </a:xfrm>
          <a:prstGeom prst="rect">
            <a:avLst/>
          </a:prstGeom>
        </p:spPr>
      </p:pic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AA50C38C-99D8-4FBA-A8DF-619CE2C5A0ED}"/>
              </a:ext>
            </a:extLst>
          </p:cNvPr>
          <p:cNvSpPr/>
          <p:nvPr/>
        </p:nvSpPr>
        <p:spPr>
          <a:xfrm>
            <a:off x="8479024" y="847720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6432AB29-8A0B-45B5-A3BD-4E59EA119550}"/>
              </a:ext>
            </a:extLst>
          </p:cNvPr>
          <p:cNvSpPr/>
          <p:nvPr/>
        </p:nvSpPr>
        <p:spPr>
          <a:xfrm>
            <a:off x="3461389" y="317374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26" name="자유형: 도형 125">
            <a:extLst>
              <a:ext uri="{FF2B5EF4-FFF2-40B4-BE49-F238E27FC236}">
                <a16:creationId xmlns:a16="http://schemas.microsoft.com/office/drawing/2014/main" id="{5D646BC1-12D3-4348-BD4B-CBDF91A7969E}"/>
              </a:ext>
            </a:extLst>
          </p:cNvPr>
          <p:cNvSpPr/>
          <p:nvPr/>
        </p:nvSpPr>
        <p:spPr>
          <a:xfrm>
            <a:off x="6776684" y="317373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56ED7978-03B7-47B8-94B3-4AAAD1528191}"/>
              </a:ext>
            </a:extLst>
          </p:cNvPr>
          <p:cNvSpPr/>
          <p:nvPr/>
        </p:nvSpPr>
        <p:spPr>
          <a:xfrm>
            <a:off x="6660910" y="6140583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5EDFAFCA-FA2F-4082-99C7-AFA4EC20EDED}"/>
              </a:ext>
            </a:extLst>
          </p:cNvPr>
          <p:cNvSpPr/>
          <p:nvPr/>
        </p:nvSpPr>
        <p:spPr>
          <a:xfrm>
            <a:off x="11525080" y="1099824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id="{FF3F1998-2DA7-469A-8D85-F3D0725A5456}"/>
              </a:ext>
            </a:extLst>
          </p:cNvPr>
          <p:cNvSpPr/>
          <p:nvPr/>
        </p:nvSpPr>
        <p:spPr>
          <a:xfrm>
            <a:off x="10413774" y="7551343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FEAC768E-EF9E-4F58-8F27-644D174C84E1}"/>
              </a:ext>
            </a:extLst>
          </p:cNvPr>
          <p:cNvSpPr/>
          <p:nvPr/>
        </p:nvSpPr>
        <p:spPr>
          <a:xfrm>
            <a:off x="13967463" y="6185934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31" name="자유형: 도형 130">
            <a:extLst>
              <a:ext uri="{FF2B5EF4-FFF2-40B4-BE49-F238E27FC236}">
                <a16:creationId xmlns:a16="http://schemas.microsoft.com/office/drawing/2014/main" id="{2459CFC8-C284-4AE1-979E-7311CCA43029}"/>
              </a:ext>
            </a:extLst>
          </p:cNvPr>
          <p:cNvSpPr/>
          <p:nvPr/>
        </p:nvSpPr>
        <p:spPr>
          <a:xfrm>
            <a:off x="12343083" y="7887219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132" name="자유형: 도형 131">
            <a:extLst>
              <a:ext uri="{FF2B5EF4-FFF2-40B4-BE49-F238E27FC236}">
                <a16:creationId xmlns:a16="http://schemas.microsoft.com/office/drawing/2014/main" id="{69ABD1FF-6ADD-4882-BEAA-BF9E35E8D17F}"/>
              </a:ext>
            </a:extLst>
          </p:cNvPr>
          <p:cNvSpPr/>
          <p:nvPr/>
        </p:nvSpPr>
        <p:spPr>
          <a:xfrm>
            <a:off x="9797542" y="1578000"/>
            <a:ext cx="85472" cy="85472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pic>
        <p:nvPicPr>
          <p:cNvPr id="133" name="그래픽 132">
            <a:extLst>
              <a:ext uri="{FF2B5EF4-FFF2-40B4-BE49-F238E27FC236}">
                <a16:creationId xmlns:a16="http://schemas.microsoft.com/office/drawing/2014/main" id="{702C30D7-76A1-4862-BF8C-BCFDB9B89D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84211" y="7185852"/>
            <a:ext cx="387766" cy="375120"/>
          </a:xfrm>
          <a:prstGeom prst="rect">
            <a:avLst/>
          </a:prstGeom>
        </p:spPr>
      </p:pic>
      <p:pic>
        <p:nvPicPr>
          <p:cNvPr id="134" name="그래픽 133">
            <a:extLst>
              <a:ext uri="{FF2B5EF4-FFF2-40B4-BE49-F238E27FC236}">
                <a16:creationId xmlns:a16="http://schemas.microsoft.com/office/drawing/2014/main" id="{D88FD467-6505-433F-A020-127489B1D3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590672" y="2625459"/>
            <a:ext cx="320327" cy="425698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D0013F62-B6EA-44F8-B252-50A2074637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12182" y="4646735"/>
            <a:ext cx="320327" cy="320327"/>
          </a:xfrm>
          <a:prstGeom prst="rect">
            <a:avLst/>
          </a:prstGeom>
        </p:spPr>
      </p:pic>
      <p:pic>
        <p:nvPicPr>
          <p:cNvPr id="136" name="그래픽 135">
            <a:extLst>
              <a:ext uri="{FF2B5EF4-FFF2-40B4-BE49-F238E27FC236}">
                <a16:creationId xmlns:a16="http://schemas.microsoft.com/office/drawing/2014/main" id="{7F10989B-DA3A-423C-99F3-60C080C006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1967" y="442578"/>
            <a:ext cx="337186" cy="337186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DF3E643A-5595-4FBD-B9E0-42E190053B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960204" y="528051"/>
            <a:ext cx="387763" cy="408839"/>
          </a:xfrm>
          <a:prstGeom prst="rect">
            <a:avLst/>
          </a:prstGeom>
        </p:spPr>
      </p:pic>
      <p:pic>
        <p:nvPicPr>
          <p:cNvPr id="137" name="Graphic 3">
            <a:hlinkClick r:id="rId16"/>
            <a:extLst>
              <a:ext uri="{FF2B5EF4-FFF2-40B4-BE49-F238E27FC236}">
                <a16:creationId xmlns:a16="http://schemas.microsoft.com/office/drawing/2014/main" id="{E4FD406E-9AEF-4C26-84FB-3F960EA0A9E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138" name="TextBox 137">
            <a:hlinkClick r:id="rId19"/>
            <a:extLst>
              <a:ext uri="{FF2B5EF4-FFF2-40B4-BE49-F238E27FC236}">
                <a16:creationId xmlns:a16="http://schemas.microsoft.com/office/drawing/2014/main" id="{C8F186ED-C17F-4223-AF79-84787BE06422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0C1A0635-E2CB-4AA0-BD23-9DD51156C1E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3772" y="1"/>
            <a:ext cx="4216627" cy="3519542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6C918B3-4B1B-4AEF-A761-9DC6EC2C8FC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0423"/>
            <a:ext cx="6723468" cy="350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7339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phic 3">
            <a:hlinkClick r:id="rId2"/>
            <a:extLst>
              <a:ext uri="{FF2B5EF4-FFF2-40B4-BE49-F238E27FC236}">
                <a16:creationId xmlns:a16="http://schemas.microsoft.com/office/drawing/2014/main" id="{74EBD24E-9644-4B85-BAAD-F40C649433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181" name="TextBox 180">
            <a:hlinkClick r:id="rId5"/>
            <a:extLst>
              <a:ext uri="{FF2B5EF4-FFF2-40B4-BE49-F238E27FC236}">
                <a16:creationId xmlns:a16="http://schemas.microsoft.com/office/drawing/2014/main" id="{13DA5BB2-8EF1-4A86-AAB8-E62A0BF15D49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0C35C0C2-48F6-4177-96EE-667C88C958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982585"/>
            <a:ext cx="4319081" cy="224701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87A9D63A-2D7B-47FE-97FB-D1EE4C4C74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424037" y="0"/>
            <a:ext cx="4206364" cy="2970895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86A9FAA7-12A1-45F3-A707-49F43BC579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3"/>
          <a:stretch/>
        </p:blipFill>
        <p:spPr>
          <a:xfrm>
            <a:off x="0" y="5864146"/>
            <a:ext cx="3749688" cy="2365453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8EE6BE37-0EC6-4E51-9D1C-C30A7AD513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73402" y="0"/>
            <a:ext cx="4356998" cy="204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072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4CEB89-E359-4DF3-8241-A89C82BAAB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1E6617CB-9A62-40D9-93D7-30645096756D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31F11C9F-9D17-4033-B024-ED1FCF2FA8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" y="4922196"/>
            <a:ext cx="4278474" cy="330740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FB0DA0F-3FDD-4CCF-8DB8-D930ACB3F5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622603" y="1"/>
            <a:ext cx="4007796" cy="256429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F2BC2A5-D56D-4FCF-A81E-74184FDD6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1"/>
            <a:ext cx="4300235" cy="2601008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DB042E6B-B5ED-4AE7-9931-A69A831C8D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1681714" y="5280913"/>
            <a:ext cx="3214384" cy="268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318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phic 3">
            <a:hlinkClick r:id="rId2"/>
            <a:extLst>
              <a:ext uri="{FF2B5EF4-FFF2-40B4-BE49-F238E27FC236}">
                <a16:creationId xmlns:a16="http://schemas.microsoft.com/office/drawing/2014/main" id="{2372C380-5286-401C-9ABD-5B2825E2B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6" name="TextBox 35">
            <a:hlinkClick r:id="rId5"/>
            <a:extLst>
              <a:ext uri="{FF2B5EF4-FFF2-40B4-BE49-F238E27FC236}">
                <a16:creationId xmlns:a16="http://schemas.microsoft.com/office/drawing/2014/main" id="{61BADF15-9F8F-4D97-AED7-466D99E3A885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9A88AA27-C3F0-411F-8A91-1F08A13085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41246" y="4768363"/>
            <a:ext cx="3189155" cy="3461237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E299D59-E1C6-4565-8593-466C3B5427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136042" y="-136041"/>
            <a:ext cx="3189155" cy="3461237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A35B163-7000-478B-90A1-F90C87A247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147179" y="1"/>
            <a:ext cx="3483221" cy="2256176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4D42BC3D-A4CF-462F-8C74-73CDAE21E2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12408"/>
            <a:ext cx="4248066" cy="22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8516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A4EB8963-0A16-4FB1-B82B-4109A1823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33903F7E-2EA2-4813-8CDB-82397338685B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5D7B005F-ADB6-4A51-A753-59DAE965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51927" y="4922196"/>
            <a:ext cx="4278474" cy="330740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F6521D7-A736-4850-900B-E8AAE74963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0" y="1"/>
            <a:ext cx="3797746" cy="1975789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7639ABFA-CFC4-4F5D-B841-CEF8CB216A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-1"/>
            <a:ext cx="4342427" cy="2146216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655124C-C187-44E2-9ECA-2F72CF6F6C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618" y="5976370"/>
            <a:ext cx="4796782" cy="22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4051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A40ECCD6-BC05-4722-B6B6-C3135ABE5BE2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C601F188-D72C-4D4B-9F32-8A9536FA8516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28680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19FB4DD2-907F-4A0E-9DB1-3F299547D8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737C84E5-973A-49B0-91B2-AF67D2A2C4E9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07D17E37-2A5D-4C4A-AC93-E48709C88C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" y="5402923"/>
            <a:ext cx="4417885" cy="2826677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FD470B5-1503-4606-B62F-EAEB11288E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424037" y="0"/>
            <a:ext cx="4206364" cy="297089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3FEF655E-A2F6-46C2-8137-A6F267B7287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5"/>
          <a:stretch/>
        </p:blipFill>
        <p:spPr>
          <a:xfrm>
            <a:off x="0" y="1"/>
            <a:ext cx="2762419" cy="3119857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EAA92A43-3188-441D-8114-EF4D64C8BA9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5"/>
          <a:stretch/>
        </p:blipFill>
        <p:spPr>
          <a:xfrm flipH="1">
            <a:off x="9690625" y="6193959"/>
            <a:ext cx="4939775" cy="203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9932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3">
            <a:hlinkClick r:id="rId2"/>
            <a:extLst>
              <a:ext uri="{FF2B5EF4-FFF2-40B4-BE49-F238E27FC236}">
                <a16:creationId xmlns:a16="http://schemas.microsoft.com/office/drawing/2014/main" id="{BDE1C37A-AA99-4467-A909-31B1016524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595E1E71-B862-4569-8D74-D650175BC938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9A62AF5-AEBD-4AC1-95B3-24D5AF546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V="1">
            <a:off x="136042" y="-136041"/>
            <a:ext cx="3189155" cy="3461237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3CACED2-1D75-41DB-97FE-D5900BF1FF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H="1">
            <a:off x="11305204" y="4904404"/>
            <a:ext cx="3189155" cy="346123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8820A1E-D7C1-4218-B627-452C1B0983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6052"/>
            <a:ext cx="4050391" cy="262354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18B3530-10CA-4E4F-9667-A803080780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4"/>
          <a:stretch/>
        </p:blipFill>
        <p:spPr>
          <a:xfrm flipH="1" flipV="1">
            <a:off x="10727242" y="0"/>
            <a:ext cx="3903158" cy="30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4873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161324E8-58AD-4504-AFA7-7DA95B363B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1F4E2F81-FAE7-4D4B-BEE2-E99F431E85EF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3B3EB98B-41E2-44DE-AE6C-D3ED3A3515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" y="5976675"/>
            <a:ext cx="4330441" cy="22529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AC9DB650-97C2-416B-BC14-730272BBAD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1441246" y="0"/>
            <a:ext cx="3189155" cy="3461237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50063C78-8691-488E-8B36-47478D541E2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6"/>
          <a:stretch/>
        </p:blipFill>
        <p:spPr>
          <a:xfrm>
            <a:off x="0" y="5742775"/>
            <a:ext cx="3038623" cy="248682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1049D86D-ABD8-4D70-AE33-D5AC533F71A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2"/>
          <a:stretch/>
        </p:blipFill>
        <p:spPr>
          <a:xfrm flipH="1" flipV="1">
            <a:off x="10588046" y="-1"/>
            <a:ext cx="4042355" cy="251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3592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CE0F7CB8-CC28-490F-81C2-FDB7A14620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79BE6EAF-EE62-428E-A766-D8D9747305BC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2C969440-FA69-4ADF-B52B-442143729E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" y="4922196"/>
            <a:ext cx="4278474" cy="330740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BD944F9-11A9-4FD8-AFDB-B45E123E3E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799089" y="1"/>
            <a:ext cx="3831310" cy="245137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1A6F15B-ABE3-4DEA-94F8-CE31133CD94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5"/>
          <a:stretch/>
        </p:blipFill>
        <p:spPr>
          <a:xfrm>
            <a:off x="0" y="5312282"/>
            <a:ext cx="4099452" cy="2917319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9AF42E14-7B40-41FD-86F0-035F17007C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03649" y="0"/>
            <a:ext cx="4626751" cy="217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3480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raphic 3">
            <a:hlinkClick r:id="rId2"/>
            <a:extLst>
              <a:ext uri="{FF2B5EF4-FFF2-40B4-BE49-F238E27FC236}">
                <a16:creationId xmlns:a16="http://schemas.microsoft.com/office/drawing/2014/main" id="{F1DFF936-604E-49EB-B940-B8117FC307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64" name="TextBox 63">
            <a:hlinkClick r:id="rId5"/>
            <a:extLst>
              <a:ext uri="{FF2B5EF4-FFF2-40B4-BE49-F238E27FC236}">
                <a16:creationId xmlns:a16="http://schemas.microsoft.com/office/drawing/2014/main" id="{1953DB0F-4BB4-410F-AA37-3D05F627002B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F5A325AF-D96B-45A7-AFEB-7F02BB9E2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0949455" y="0"/>
            <a:ext cx="3680946" cy="2599800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9771748D-9C21-4A15-A39E-46FD029B20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36042" y="4904404"/>
            <a:ext cx="3189155" cy="3461237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3559F19B-7E55-4558-B12A-3F3679B1780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7"/>
          <a:stretch/>
        </p:blipFill>
        <p:spPr>
          <a:xfrm flipH="1" flipV="1">
            <a:off x="11330587" y="0"/>
            <a:ext cx="3299813" cy="2530553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BB583387-333F-43A1-A68E-A9A869F56C5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4"/>
          <a:stretch/>
        </p:blipFill>
        <p:spPr>
          <a:xfrm flipV="1">
            <a:off x="0" y="5220331"/>
            <a:ext cx="3102544" cy="300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9283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phic 3">
            <a:hlinkClick r:id="rId2"/>
            <a:extLst>
              <a:ext uri="{FF2B5EF4-FFF2-40B4-BE49-F238E27FC236}">
                <a16:creationId xmlns:a16="http://schemas.microsoft.com/office/drawing/2014/main" id="{054A5351-5203-48A5-89A3-CFBC6BE99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40" name="TextBox 39">
            <a:hlinkClick r:id="rId5"/>
            <a:extLst>
              <a:ext uri="{FF2B5EF4-FFF2-40B4-BE49-F238E27FC236}">
                <a16:creationId xmlns:a16="http://schemas.microsoft.com/office/drawing/2014/main" id="{0B42BCE6-9BCC-4A47-BEC8-B2CDF2237467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6F81CE71-4AC9-4753-9C08-6E7082C3F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1"/>
            <a:ext cx="3797746" cy="197578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7472F7BA-4DDB-4CFD-814F-BC54CDB71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>
            <a:off x="11305204" y="4904404"/>
            <a:ext cx="3189155" cy="3461237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C09CE1D-84CD-44E2-8083-DE0460B707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6"/>
          <a:stretch/>
        </p:blipFill>
        <p:spPr>
          <a:xfrm rot="5400000" flipV="1">
            <a:off x="11154122" y="451751"/>
            <a:ext cx="3928028" cy="3024528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A0057680-74FC-47D3-8712-B4B05BC004E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16"/>
          <a:stretch/>
        </p:blipFill>
        <p:spPr>
          <a:xfrm rot="5400000">
            <a:off x="-873254" y="5103115"/>
            <a:ext cx="3999739" cy="22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192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12">
            <a:extLst>
              <a:ext uri="{FF2B5EF4-FFF2-40B4-BE49-F238E27FC236}">
                <a16:creationId xmlns:a16="http://schemas.microsoft.com/office/drawing/2014/main" id="{63B9A34A-6618-4A93-9EA7-EB4372B82D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76105" y="0"/>
            <a:ext cx="5654296" cy="8229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3" name="Graphic 3">
            <a:hlinkClick r:id="rId2"/>
            <a:extLst>
              <a:ext uri="{FF2B5EF4-FFF2-40B4-BE49-F238E27FC236}">
                <a16:creationId xmlns:a16="http://schemas.microsoft.com/office/drawing/2014/main" id="{E1CA54C5-9336-4067-9470-58653EF0B6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738295B4-94C3-4ED6-857F-768CCE29F431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EEDB028B-745E-4CE3-B24E-51AB5D0B7E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0"/>
            <a:ext cx="4206364" cy="297089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4D06904-4B71-4DB1-8388-5804B6AA2DD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9"/>
          <a:stretch/>
        </p:blipFill>
        <p:spPr>
          <a:xfrm>
            <a:off x="0" y="1"/>
            <a:ext cx="2462966" cy="25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6728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32E2586F-61EA-4604-9E95-83EFDD0C48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24816699-B7E8-4AA0-9AE3-860C57244829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A1441086-CEDF-42FD-9AAC-7465068B25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" y="5402923"/>
            <a:ext cx="4417885" cy="2826677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653DEF9-33C4-4CA5-96CE-7D8DCBE031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1305204" y="-136041"/>
            <a:ext cx="3189155" cy="3461237"/>
          </a:xfrm>
          <a:prstGeom prst="rect">
            <a:avLst/>
          </a:prstGeom>
        </p:spPr>
      </p:pic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4D2455CC-835F-4D8C-A3CE-DF3DB460792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23756" y="1386148"/>
            <a:ext cx="2371454" cy="23714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038C3C52-9A61-4068-82E7-10AF44E954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23756" y="4472000"/>
            <a:ext cx="2371454" cy="23714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FA53FD59-D8EA-4D43-882F-48E1EC4262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95956" y="1386148"/>
            <a:ext cx="2371454" cy="23714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C393037D-6ABC-4BA4-B7B1-16C26A24FC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5956" y="4472000"/>
            <a:ext cx="2371454" cy="23714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54DCB212-922D-4A61-A0F3-A8D7ECD976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719884" y="1"/>
            <a:ext cx="2910516" cy="188522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2F54F31-3BB4-4CDA-86C3-3C47758552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44936"/>
            <a:ext cx="3408572" cy="168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314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5C17C287-FABC-45E7-AC5A-8F538380D8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5311" y="2255519"/>
            <a:ext cx="2371454" cy="23714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7">
            <a:extLst>
              <a:ext uri="{FF2B5EF4-FFF2-40B4-BE49-F238E27FC236}">
                <a16:creationId xmlns:a16="http://schemas.microsoft.com/office/drawing/2014/main" id="{B3442D2C-7869-4A63-B338-4BC9E12F92C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8085" y="2255519"/>
            <a:ext cx="2371454" cy="23714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17">
            <a:extLst>
              <a:ext uri="{FF2B5EF4-FFF2-40B4-BE49-F238E27FC236}">
                <a16:creationId xmlns:a16="http://schemas.microsoft.com/office/drawing/2014/main" id="{0D00534F-733F-4B08-8EF5-86A460588E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50859" y="2255519"/>
            <a:ext cx="2371454" cy="23714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그림 개체 틀 17">
            <a:extLst>
              <a:ext uri="{FF2B5EF4-FFF2-40B4-BE49-F238E27FC236}">
                <a16:creationId xmlns:a16="http://schemas.microsoft.com/office/drawing/2014/main" id="{E3608F15-3591-427F-96D4-EF68955C5B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635" y="2255519"/>
            <a:ext cx="2371454" cy="23714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9" name="Graphic 3">
            <a:hlinkClick r:id="rId2"/>
            <a:extLst>
              <a:ext uri="{FF2B5EF4-FFF2-40B4-BE49-F238E27FC236}">
                <a16:creationId xmlns:a16="http://schemas.microsoft.com/office/drawing/2014/main" id="{F8CE21D4-FE58-4036-ACF4-FD618B76C1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40" name="TextBox 39">
            <a:hlinkClick r:id="rId5"/>
            <a:extLst>
              <a:ext uri="{FF2B5EF4-FFF2-40B4-BE49-F238E27FC236}">
                <a16:creationId xmlns:a16="http://schemas.microsoft.com/office/drawing/2014/main" id="{34E9B162-6A1B-4A04-A005-F263EFEFB79F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4525EF53-F2FA-4AAC-9AC0-7D329CA864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0"/>
            <a:ext cx="3198455" cy="2046454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A02A38-16A6-4B56-8322-29BF568EFD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930002" y="5322163"/>
            <a:ext cx="2700398" cy="2930783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96C2EE0C-22A3-490C-9490-C099AA7ECB4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/>
          <a:stretch/>
        </p:blipFill>
        <p:spPr>
          <a:xfrm flipH="1">
            <a:off x="11146370" y="5557430"/>
            <a:ext cx="3484030" cy="267217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C294C6AC-1C3C-499D-880C-5012F91D63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1043217" y="1043219"/>
            <a:ext cx="4364288" cy="227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9397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103C00AB-6AF4-4606-B41D-0188FC6432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7" name="TextBox 36">
            <a:hlinkClick r:id="rId5"/>
            <a:extLst>
              <a:ext uri="{FF2B5EF4-FFF2-40B4-BE49-F238E27FC236}">
                <a16:creationId xmlns:a16="http://schemas.microsoft.com/office/drawing/2014/main" id="{EE153888-1CEC-4D95-BD13-4185FFD549EB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39C14493-FC9D-4C08-8E5F-F2C74870F6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51927" y="4922196"/>
            <a:ext cx="4278474" cy="330740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B7F6E384-A840-4C6C-ADD2-6F76912184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V="1">
            <a:off x="136042" y="-136041"/>
            <a:ext cx="3189155" cy="3461237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C19D7F70-E31B-48C7-BCEB-145EBFF9AA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72966" y="5200240"/>
            <a:ext cx="3302327" cy="2756393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7A7BF313-B4BC-4543-963B-A94DDE25B1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92446" y="0"/>
            <a:ext cx="4237955" cy="1990728"/>
          </a:xfrm>
          <a:prstGeom prst="rect">
            <a:avLst/>
          </a:prstGeom>
        </p:spPr>
      </p:pic>
      <p:sp>
        <p:nvSpPr>
          <p:cNvPr id="34" name="그림 개체 틀 17">
            <a:extLst>
              <a:ext uri="{FF2B5EF4-FFF2-40B4-BE49-F238E27FC236}">
                <a16:creationId xmlns:a16="http://schemas.microsoft.com/office/drawing/2014/main" id="{48925148-A150-42D6-A1B0-54A88D53D0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44923" y="3093664"/>
            <a:ext cx="4135702" cy="41356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16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335E9743-60F8-4D94-91DA-8E56A89A36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49777" y="3093664"/>
            <a:ext cx="4135702" cy="41356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16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277699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 hidden="1">
            <a:extLst>
              <a:ext uri="{FF2B5EF4-FFF2-40B4-BE49-F238E27FC236}">
                <a16:creationId xmlns:a16="http://schemas.microsoft.com/office/drawing/2014/main" id="{807606F3-AC03-44B3-82D4-A28F1060013F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chemeClr val="bg1"/>
              </a:solidFill>
            </a:endParaRPr>
          </a:p>
        </p:txBody>
      </p:sp>
      <p:sp>
        <p:nvSpPr>
          <p:cNvPr id="3" name="文本框 2" hidden="1">
            <a:extLst>
              <a:ext uri="{FF2B5EF4-FFF2-40B4-BE49-F238E27FC236}">
                <a16:creationId xmlns:a16="http://schemas.microsoft.com/office/drawing/2014/main" id="{70C68887-BEB9-48B3-9D32-2D9741925CFB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chemeClr val="bg1"/>
              </a:solidFill>
            </a:endParaRPr>
          </a:p>
        </p:txBody>
      </p:sp>
      <p:sp>
        <p:nvSpPr>
          <p:cNvPr id="4" name="文本框 3" hidden="1">
            <a:extLst>
              <a:ext uri="{FF2B5EF4-FFF2-40B4-BE49-F238E27FC236}">
                <a16:creationId xmlns:a16="http://schemas.microsoft.com/office/drawing/2014/main" id="{3DA84732-7AEF-4010-B554-4E6548B2394C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chemeClr val="bg1"/>
              </a:solidFill>
            </a:endParaRPr>
          </a:p>
        </p:txBody>
      </p:sp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21E30BAC-3EFA-4972-B62C-AF8DE118CE80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CCD1D4"/>
                </a:solidFill>
              </a:rPr>
              <a:t>61536760</a:t>
            </a:r>
            <a:endParaRPr lang="zh-CN" altLang="en-US" sz="2160" dirty="0">
              <a:solidFill>
                <a:srgbClr val="CCD1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31923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42D88E68-3BE9-4AFA-8725-5309DED8D1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62166" y="1871062"/>
            <a:ext cx="4484916" cy="448747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74320" marR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1" name="Graphic 3">
            <a:hlinkClick r:id="rId2"/>
            <a:extLst>
              <a:ext uri="{FF2B5EF4-FFF2-40B4-BE49-F238E27FC236}">
                <a16:creationId xmlns:a16="http://schemas.microsoft.com/office/drawing/2014/main" id="{6BC903C2-289A-4E06-BDC5-9024AFBC3A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2" name="TextBox 31">
            <a:hlinkClick r:id="rId5"/>
            <a:extLst>
              <a:ext uri="{FF2B5EF4-FFF2-40B4-BE49-F238E27FC236}">
                <a16:creationId xmlns:a16="http://schemas.microsoft.com/office/drawing/2014/main" id="{3E4A6A46-0106-4527-AAEB-D4BE6A1ED7CD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0C33F98-9412-446F-88F2-3944EBF187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253812"/>
            <a:ext cx="3797746" cy="197578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D2B68FD-B75E-4445-BC41-D9450D8B20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949455" y="0"/>
            <a:ext cx="3680946" cy="25998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217C9D28-3EDA-43C2-8400-BF0373DDCB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51882" y="0"/>
            <a:ext cx="3578519" cy="231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839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3">
            <a:hlinkClick r:id="rId2"/>
            <a:extLst>
              <a:ext uri="{FF2B5EF4-FFF2-40B4-BE49-F238E27FC236}">
                <a16:creationId xmlns:a16="http://schemas.microsoft.com/office/drawing/2014/main" id="{52AC422A-D50B-465D-8ACF-61C15FB874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EEC4F031-257E-47F4-83D5-062C3E02F64A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9212E197-D708-4BBF-A94E-AAB6D29E81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51927" y="4922196"/>
            <a:ext cx="4278474" cy="330740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87E5078-BE3D-45F9-B669-590A6C404A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" y="0"/>
            <a:ext cx="3189155" cy="3461237"/>
          </a:xfrm>
          <a:prstGeom prst="rect">
            <a:avLst/>
          </a:prstGeom>
        </p:spPr>
      </p:pic>
      <p:sp>
        <p:nvSpPr>
          <p:cNvPr id="29" name="그림 개체 틀 11">
            <a:extLst>
              <a:ext uri="{FF2B5EF4-FFF2-40B4-BE49-F238E27FC236}">
                <a16:creationId xmlns:a16="http://schemas.microsoft.com/office/drawing/2014/main" id="{2F3339D3-7980-4761-A21A-FB9F5481C2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533" y="1035770"/>
            <a:ext cx="2906935" cy="63072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74320" marR="0" indent="-274320" algn="ctr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F2D1AB1C-8ABC-4F3F-95AE-F122594D03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695666" cy="239378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D2B3250-0FCD-4D47-88B0-3D5BC5D960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67889" y="5469953"/>
            <a:ext cx="4562512" cy="275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2807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099DB632-3BD0-44BA-A5BC-571D1D677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47387F75-AB5E-4379-BDCE-818D792D83E0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60BA0838-5C8E-4DEB-989C-FCFFE566C4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1"/>
            <a:ext cx="3797746" cy="197578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3D0900A-DCC0-4CD2-894D-2E0AE61958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24037" y="5258705"/>
            <a:ext cx="4206364" cy="2970895"/>
          </a:xfrm>
          <a:prstGeom prst="rect">
            <a:avLst/>
          </a:prstGeom>
        </p:spPr>
      </p:pic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D3625403-7EA1-4BC5-837F-EBD5F23BC9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6196" y="904864"/>
            <a:ext cx="4797444" cy="639890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92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E9BF68A-09F5-4020-8F43-1A6901F1DD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1"/>
            <a:ext cx="4507160" cy="235242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8CD5C98-72A9-4BC4-AE33-0CAD79044D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710" y="6173702"/>
            <a:ext cx="4376690" cy="205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773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94043F90-7766-42EE-B379-746AA4A283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834833BC-3227-4B46-A975-02C2DA17395E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그림 개체 틀 8">
            <a:extLst>
              <a:ext uri="{FF2B5EF4-FFF2-40B4-BE49-F238E27FC236}">
                <a16:creationId xmlns:a16="http://schemas.microsoft.com/office/drawing/2014/main" id="{F80739A8-0DF4-44F5-9E08-0285D4AF2F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88639" y="1590533"/>
            <a:ext cx="6251318" cy="386729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92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DD1767A1-9211-4A35-B2EF-D5922C9FC6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212516" y="5402923"/>
            <a:ext cx="4417885" cy="282667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DD9A9380-1529-4BAD-B123-B53DEFA2EB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V="1">
            <a:off x="136042" y="-136041"/>
            <a:ext cx="3189155" cy="346123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F1E9FBD7-25AA-43A5-BBB6-45C8F5E2F0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10434" cy="2846628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C6D66AC-CEA1-4560-B821-E51FAF6784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2763" y="5853458"/>
            <a:ext cx="4807638" cy="237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4126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그림 개체 틀 4">
            <a:extLst>
              <a:ext uri="{FF2B5EF4-FFF2-40B4-BE49-F238E27FC236}">
                <a16:creationId xmlns:a16="http://schemas.microsoft.com/office/drawing/2014/main" id="{087BBF71-7C7F-40CB-A94D-EEA61F7A23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2183" y="4114792"/>
            <a:ext cx="13446034" cy="35226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8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4" name="Graphic 3">
            <a:hlinkClick r:id="rId2"/>
            <a:extLst>
              <a:ext uri="{FF2B5EF4-FFF2-40B4-BE49-F238E27FC236}">
                <a16:creationId xmlns:a16="http://schemas.microsoft.com/office/drawing/2014/main" id="{56BDBF47-E9C4-44F1-BA49-88B6C82137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65" name="TextBox 64">
            <a:hlinkClick r:id="rId5"/>
            <a:extLst>
              <a:ext uri="{FF2B5EF4-FFF2-40B4-BE49-F238E27FC236}">
                <a16:creationId xmlns:a16="http://schemas.microsoft.com/office/drawing/2014/main" id="{376578A6-AD6A-453A-94A2-3C39CC46F4EB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E2C98B2-6E06-496E-9B17-0E5C81007D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1922802" y="1"/>
            <a:ext cx="2707597" cy="2093063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7E155AB-2A11-41A8-ACAC-CB11E71A99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795820" cy="178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217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2E5E3F12-4BEC-4E2C-8B00-254AE787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91780" y="1418254"/>
            <a:ext cx="5828594" cy="2696546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035187A-8BE3-493B-B525-F56EA6E239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0029" y="1418254"/>
            <a:ext cx="5828594" cy="2696546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20"/>
            </a:lvl1pPr>
          </a:lstStyle>
          <a:p>
            <a:pPr marL="274320" marR="0" lvl="0" indent="-274320" algn="l" defTabSz="109728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0" name="Graphic 3">
            <a:hlinkClick r:id="rId2"/>
            <a:extLst>
              <a:ext uri="{FF2B5EF4-FFF2-40B4-BE49-F238E27FC236}">
                <a16:creationId xmlns:a16="http://schemas.microsoft.com/office/drawing/2014/main" id="{CEF45E55-8490-4E2D-89A9-FD55A59D2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37208062-8467-4518-B113-A2EECFA2E39D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4173FD53-7327-45FA-AF8E-AA8C034A3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253812"/>
            <a:ext cx="3797746" cy="197578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638F075-204D-41FF-A84B-E9D5B67780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24037" y="5258705"/>
            <a:ext cx="4206364" cy="297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6687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A1E4E4E3-74AF-45A7-9AEB-5F32A211D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B0B18A38-7D58-42AF-A9B1-66DA8E50756A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1983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phic 3">
            <a:hlinkClick r:id="rId2"/>
            <a:extLst>
              <a:ext uri="{FF2B5EF4-FFF2-40B4-BE49-F238E27FC236}">
                <a16:creationId xmlns:a16="http://schemas.microsoft.com/office/drawing/2014/main" id="{8A63DB87-F7EF-4D32-B347-62C2866E74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7229476" y="8476709"/>
            <a:ext cx="2078953" cy="228600"/>
          </a:xfrm>
          <a:prstGeom prst="rect">
            <a:avLst/>
          </a:prstGeom>
        </p:spPr>
      </p:pic>
      <p:sp>
        <p:nvSpPr>
          <p:cNvPr id="126" name="TextBox 125">
            <a:hlinkClick r:id="rId5"/>
            <a:extLst>
              <a:ext uri="{FF2B5EF4-FFF2-40B4-BE49-F238E27FC236}">
                <a16:creationId xmlns:a16="http://schemas.microsoft.com/office/drawing/2014/main" id="{C4E865E5-2645-4BAB-9BD7-762CDBDAA37D}"/>
              </a:ext>
            </a:extLst>
          </p:cNvPr>
          <p:cNvSpPr txBox="1"/>
          <p:nvPr/>
        </p:nvSpPr>
        <p:spPr>
          <a:xfrm>
            <a:off x="5321972" y="8476709"/>
            <a:ext cx="322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2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50465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8326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22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1_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E3062B5B-4B7E-4CB9-964C-2B3C8DD797B8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16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17E90A3C-F8B0-4BEB-A9C7-2B3EBEA69E44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8E8929C5-08AE-4C1A-B1A1-FDFE45F42A68}"/>
              </a:ext>
            </a:extLst>
          </p:cNvPr>
          <p:cNvSpPr txBox="1"/>
          <p:nvPr/>
        </p:nvSpPr>
        <p:spPr>
          <a:xfrm>
            <a:off x="-40835635" y="1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文本框 4" hidden="1">
            <a:extLst>
              <a:ext uri="{FF2B5EF4-FFF2-40B4-BE49-F238E27FC236}">
                <a16:creationId xmlns:a16="http://schemas.microsoft.com/office/drawing/2014/main" id="{A4884D17-2E3C-4F6B-AB1E-EFCC73F7439E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文本框 5" hidden="1">
            <a:extLst>
              <a:ext uri="{FF2B5EF4-FFF2-40B4-BE49-F238E27FC236}">
                <a16:creationId xmlns:a16="http://schemas.microsoft.com/office/drawing/2014/main" id="{441F0FE0-FE81-4426-91B6-6B3A8200C3CF}"/>
              </a:ext>
            </a:extLst>
          </p:cNvPr>
          <p:cNvSpPr txBox="1"/>
          <p:nvPr/>
        </p:nvSpPr>
        <p:spPr>
          <a:xfrm>
            <a:off x="-19213227" y="-2551004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8289A45E-A6D0-4936-AA0B-344C6675BDAA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DDEE1361-68AD-4F42-A1C5-A343FC098F9C}"/>
              </a:ext>
            </a:extLst>
          </p:cNvPr>
          <p:cNvGrpSpPr/>
          <p:nvPr/>
        </p:nvGrpSpPr>
        <p:grpSpPr>
          <a:xfrm>
            <a:off x="-10217" y="-435429"/>
            <a:ext cx="14650834" cy="8665030"/>
            <a:chOff x="-8514" y="-362857"/>
            <a:chExt cx="12209028" cy="722085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DFB128C-1A71-4EA2-92F6-9B73AC5F71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14" y="0"/>
              <a:ext cx="12209028" cy="685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181D5B8-4B36-494A-BCA2-CF2D96B467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6220" t="17391" r="8208" b="14304"/>
            <a:stretch/>
          </p:blipFill>
          <p:spPr>
            <a:xfrm>
              <a:off x="1" y="-362857"/>
              <a:ext cx="12192000" cy="7220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0787880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8763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3792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6689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0933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4441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5609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352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E3062B5B-4B7E-4CB9-964C-2B3C8DD797B8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16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17E90A3C-F8B0-4BEB-A9C7-2B3EBEA69E44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8E8929C5-08AE-4C1A-B1A1-FDFE45F42A68}"/>
              </a:ext>
            </a:extLst>
          </p:cNvPr>
          <p:cNvSpPr txBox="1"/>
          <p:nvPr/>
        </p:nvSpPr>
        <p:spPr>
          <a:xfrm>
            <a:off x="-40835635" y="1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文本框 4" hidden="1">
            <a:extLst>
              <a:ext uri="{FF2B5EF4-FFF2-40B4-BE49-F238E27FC236}">
                <a16:creationId xmlns:a16="http://schemas.microsoft.com/office/drawing/2014/main" id="{A4884D17-2E3C-4F6B-AB1E-EFCC73F7439E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文本框 5" hidden="1">
            <a:extLst>
              <a:ext uri="{FF2B5EF4-FFF2-40B4-BE49-F238E27FC236}">
                <a16:creationId xmlns:a16="http://schemas.microsoft.com/office/drawing/2014/main" id="{441F0FE0-FE81-4426-91B6-6B3A8200C3CF}"/>
              </a:ext>
            </a:extLst>
          </p:cNvPr>
          <p:cNvSpPr txBox="1"/>
          <p:nvPr/>
        </p:nvSpPr>
        <p:spPr>
          <a:xfrm>
            <a:off x="-19213227" y="-2551004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8289A45E-A6D0-4936-AA0B-344C6675BDAA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9F0D130-33F0-4072-8539-09D70F04A4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t="1818"/>
          <a:stretch/>
        </p:blipFill>
        <p:spPr>
          <a:xfrm>
            <a:off x="0" y="0"/>
            <a:ext cx="1462700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240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21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070CB6A-E2FF-48C6-8065-B02C274AD61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" y="0"/>
            <a:ext cx="14666159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6457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更多资源下载：https://www.58pic.com/u/61536760" hidden="1">
            <a:extLst>
              <a:ext uri="{FF2B5EF4-FFF2-40B4-BE49-F238E27FC236}">
                <a16:creationId xmlns:a16="http://schemas.microsoft.com/office/drawing/2014/main" id="{E3062B5B-4B7E-4CB9-964C-2B3C8DD797B8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160">
              <a:solidFill>
                <a:srgbClr val="E6E6E6"/>
              </a:solidFill>
            </a:endParaRPr>
          </a:p>
        </p:txBody>
      </p:sp>
      <p:sp>
        <p:nvSpPr>
          <p:cNvPr id="3" name="更多资源下载：https://www.58pic.com/u/61536760" hidden="1">
            <a:extLst>
              <a:ext uri="{FF2B5EF4-FFF2-40B4-BE49-F238E27FC236}">
                <a16:creationId xmlns:a16="http://schemas.microsoft.com/office/drawing/2014/main" id="{17E90A3C-F8B0-4BEB-A9C7-2B3EBEA69E44}"/>
              </a:ext>
            </a:extLst>
          </p:cNvPr>
          <p:cNvSpPr txBox="1"/>
          <p:nvPr/>
        </p:nvSpPr>
        <p:spPr>
          <a:xfrm>
            <a:off x="-38476587" y="631107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4" name="更多资源下载：https://www.58pic.com/u/61536760" hidden="1">
            <a:extLst>
              <a:ext uri="{FF2B5EF4-FFF2-40B4-BE49-F238E27FC236}">
                <a16:creationId xmlns:a16="http://schemas.microsoft.com/office/drawing/2014/main" id="{8E8929C5-08AE-4C1A-B1A1-FDFE45F42A68}"/>
              </a:ext>
            </a:extLst>
          </p:cNvPr>
          <p:cNvSpPr txBox="1"/>
          <p:nvPr/>
        </p:nvSpPr>
        <p:spPr>
          <a:xfrm>
            <a:off x="-40835635" y="1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5" name="文本框 4" hidden="1">
            <a:extLst>
              <a:ext uri="{FF2B5EF4-FFF2-40B4-BE49-F238E27FC236}">
                <a16:creationId xmlns:a16="http://schemas.microsoft.com/office/drawing/2014/main" id="{A4884D17-2E3C-4F6B-AB1E-EFCC73F7439E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6" name="文本框 5" hidden="1">
            <a:extLst>
              <a:ext uri="{FF2B5EF4-FFF2-40B4-BE49-F238E27FC236}">
                <a16:creationId xmlns:a16="http://schemas.microsoft.com/office/drawing/2014/main" id="{441F0FE0-FE81-4426-91B6-6B3A8200C3CF}"/>
              </a:ext>
            </a:extLst>
          </p:cNvPr>
          <p:cNvSpPr txBox="1"/>
          <p:nvPr/>
        </p:nvSpPr>
        <p:spPr>
          <a:xfrm>
            <a:off x="-19213227" y="-2551004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8289A45E-A6D0-4936-AA0B-344C6675BDAA}"/>
              </a:ext>
            </a:extLst>
          </p:cNvPr>
          <p:cNvSpPr/>
          <p:nvPr/>
        </p:nvSpPr>
        <p:spPr>
          <a:xfrm>
            <a:off x="-1811760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6B31A26-17D7-41A3-B4E9-CE8FB4E1B2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" y="0"/>
            <a:ext cx="14616752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771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9" Type="http://schemas.openxmlformats.org/officeDocument/2006/relationships/image" Target="../media/image25.svg"/><Relationship Id="rId21" Type="http://schemas.openxmlformats.org/officeDocument/2006/relationships/slideLayout" Target="../slideLayouts/slideLayout55.xml"/><Relationship Id="rId34" Type="http://schemas.openxmlformats.org/officeDocument/2006/relationships/image" Target="../media/image20.png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41" Type="http://schemas.openxmlformats.org/officeDocument/2006/relationships/image" Target="../media/image27.sv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image" Target="../media/image23.svg"/><Relationship Id="rId40" Type="http://schemas.openxmlformats.org/officeDocument/2006/relationships/image" Target="../media/image26.png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image" Target="../media/image22.png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image" Target="../media/image21.svg"/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theme" Target="../theme/theme3.xml"/><Relationship Id="rId38" Type="http://schemas.openxmlformats.org/officeDocument/2006/relationships/image" Target="../media/image2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更多资源下载：https://www.58pic.com/u/61536760" hidden="1">
            <a:extLst>
              <a:ext uri="{FF2B5EF4-FFF2-40B4-BE49-F238E27FC236}">
                <a16:creationId xmlns:a16="http://schemas.microsoft.com/office/drawing/2014/main" id="{BA86F5B0-BE1F-4236-898D-DC5095464704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9" name="更多资源下载：https://www.58pic.com/u/61536760" hidden="1">
            <a:extLst>
              <a:ext uri="{FF2B5EF4-FFF2-40B4-BE49-F238E27FC236}">
                <a16:creationId xmlns:a16="http://schemas.microsoft.com/office/drawing/2014/main" id="{F8173AC5-DE76-496B-87BE-81B7CD1AD32A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10" name="更多资源下载：https://www.58pic.com/u/61536760" hidden="1">
            <a:extLst>
              <a:ext uri="{FF2B5EF4-FFF2-40B4-BE49-F238E27FC236}">
                <a16:creationId xmlns:a16="http://schemas.microsoft.com/office/drawing/2014/main" id="{F0DED289-F196-41EE-8718-AEF8CFC1C56B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11" name="更多资源下载：https://www.58pic.com/u/61536760" hidden="1">
            <a:extLst>
              <a:ext uri="{FF2B5EF4-FFF2-40B4-BE49-F238E27FC236}">
                <a16:creationId xmlns:a16="http://schemas.microsoft.com/office/drawing/2014/main" id="{2C557DC0-406A-4F6C-8986-055ADA64445E}"/>
              </a:ext>
            </a:extLst>
          </p:cNvPr>
          <p:cNvSpPr/>
          <p:nvPr/>
        </p:nvSpPr>
        <p:spPr>
          <a:xfrm>
            <a:off x="-4823184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sp>
        <p:nvSpPr>
          <p:cNvPr id="12" name="更多资源下载：https://www.58pic.com/u/61536760" hidden="1">
            <a:extLst>
              <a:ext uri="{FF2B5EF4-FFF2-40B4-BE49-F238E27FC236}">
                <a16:creationId xmlns:a16="http://schemas.microsoft.com/office/drawing/2014/main" id="{A56733D2-D77C-4682-941A-75BE281D13D6}"/>
              </a:ext>
            </a:extLst>
          </p:cNvPr>
          <p:cNvSpPr/>
          <p:nvPr/>
        </p:nvSpPr>
        <p:spPr>
          <a:xfrm>
            <a:off x="-4969488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sp>
        <p:nvSpPr>
          <p:cNvPr id="13" name="更多资源下载：https://www.58pic.com/u/61536760" hidden="1">
            <a:extLst>
              <a:ext uri="{FF2B5EF4-FFF2-40B4-BE49-F238E27FC236}">
                <a16:creationId xmlns:a16="http://schemas.microsoft.com/office/drawing/2014/main" id="{7747249D-23D4-4019-B578-13D7646AB683}"/>
              </a:ext>
            </a:extLst>
          </p:cNvPr>
          <p:cNvSpPr txBox="1"/>
          <p:nvPr/>
        </p:nvSpPr>
        <p:spPr>
          <a:xfrm>
            <a:off x="58267106" y="-24612599"/>
            <a:ext cx="366825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zh-CN" altLang="en-US" sz="96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千图</a:t>
            </a:r>
            <a:r>
              <a:rPr lang="en-US" altLang="zh-CN" sz="96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:Blue Dragonfly</a:t>
            </a:r>
          </a:p>
          <a:p>
            <a:br>
              <a:rPr lang="en-US" altLang="zh-CN" sz="960" dirty="0">
                <a:solidFill>
                  <a:srgbClr val="E6E6E6"/>
                </a:solidFill>
              </a:rPr>
            </a:br>
            <a:r>
              <a:rPr lang="en-US" altLang="zh-CN" sz="960" dirty="0">
                <a:solidFill>
                  <a:srgbClr val="E6E6E6"/>
                </a:solidFill>
              </a:rPr>
              <a:t>DESIGN</a:t>
            </a:r>
            <a:endParaRPr lang="zh-CN" altLang="en-US" sz="960" dirty="0">
              <a:solidFill>
                <a:srgbClr val="E6E6E6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EA799FE-CAD3-4E7C-B9ED-23605052C710}"/>
              </a:ext>
            </a:extLst>
          </p:cNvPr>
          <p:cNvPicPr>
            <a:picLocks noChangeAspect="1"/>
          </p:cNvPicPr>
          <p:nvPr/>
        </p:nvPicPr>
        <p:blipFill>
          <a:blip r:embed="rId3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8" name="更多资源下载：https://www.58pic.com/u/61536760">
            <a:extLst>
              <a:ext uri="{FF2B5EF4-FFF2-40B4-BE49-F238E27FC236}">
                <a16:creationId xmlns:a16="http://schemas.microsoft.com/office/drawing/2014/main" id="{F875E024-B506-42C4-812B-6521CC654458}"/>
              </a:ext>
            </a:extLst>
          </p:cNvPr>
          <p:cNvSpPr txBox="1"/>
          <p:nvPr/>
        </p:nvSpPr>
        <p:spPr>
          <a:xfrm>
            <a:off x="982138" y="451632"/>
            <a:ext cx="7866894" cy="6832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defTabSz="1097280">
              <a:defRPr/>
            </a:pPr>
            <a:r>
              <a:rPr lang="en-US" altLang="zh-CN" sz="3840" b="1" dirty="0">
                <a:solidFill>
                  <a:schemeClr val="accent2"/>
                </a:solidFill>
                <a:latin typeface="Abril Fatface" panose="02000503000000020003" pitchFamily="2" charset="0"/>
                <a:ea typeface="思源黑体 CN Medium" panose="020B0600000000000000" pitchFamily="34" charset="-122"/>
                <a:cs typeface="+mn-ea"/>
                <a:sym typeface="+mn-lt"/>
              </a:rPr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7996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更多资源下载：https://www.58pic.com/u/61536760" hidden="1">
            <a:extLst>
              <a:ext uri="{FF2B5EF4-FFF2-40B4-BE49-F238E27FC236}">
                <a16:creationId xmlns:a16="http://schemas.microsoft.com/office/drawing/2014/main" id="{BA86F5B0-BE1F-4236-898D-DC5095464704}"/>
              </a:ext>
            </a:extLst>
          </p:cNvPr>
          <p:cNvSpPr txBox="1"/>
          <p:nvPr/>
        </p:nvSpPr>
        <p:spPr>
          <a:xfrm>
            <a:off x="2854293" y="-12952287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9" name="更多资源下载：https://www.58pic.com/u/61536760" hidden="1">
            <a:extLst>
              <a:ext uri="{FF2B5EF4-FFF2-40B4-BE49-F238E27FC236}">
                <a16:creationId xmlns:a16="http://schemas.microsoft.com/office/drawing/2014/main" id="{F8173AC5-DE76-496B-87BE-81B7CD1AD32A}"/>
              </a:ext>
            </a:extLst>
          </p:cNvPr>
          <p:cNvSpPr txBox="1"/>
          <p:nvPr/>
        </p:nvSpPr>
        <p:spPr>
          <a:xfrm>
            <a:off x="46623574" y="243552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10" name="更多资源下载：https://www.58pic.com/u/61536760" hidden="1">
            <a:extLst>
              <a:ext uri="{FF2B5EF4-FFF2-40B4-BE49-F238E27FC236}">
                <a16:creationId xmlns:a16="http://schemas.microsoft.com/office/drawing/2014/main" id="{F0DED289-F196-41EE-8718-AEF8CFC1C56B}"/>
              </a:ext>
            </a:extLst>
          </p:cNvPr>
          <p:cNvSpPr txBox="1"/>
          <p:nvPr/>
        </p:nvSpPr>
        <p:spPr>
          <a:xfrm>
            <a:off x="-29820267" y="22526433"/>
            <a:ext cx="2359049" cy="136794"/>
          </a:xfrm>
          <a:custGeom>
            <a:avLst/>
            <a:gdLst/>
            <a:ahLst/>
            <a:cxnLst/>
            <a:rect l="l" t="t" r="r" b="b"/>
            <a:pathLst>
              <a:path w="1965874" h="113995">
                <a:moveTo>
                  <a:pt x="891806" y="87487"/>
                </a:moveTo>
                <a:cubicBezTo>
                  <a:pt x="887684" y="90420"/>
                  <a:pt x="885624" y="93808"/>
                  <a:pt x="885624" y="97650"/>
                </a:cubicBezTo>
                <a:cubicBezTo>
                  <a:pt x="885624" y="100793"/>
                  <a:pt x="887126" y="103308"/>
                  <a:pt x="890130" y="105194"/>
                </a:cubicBezTo>
                <a:cubicBezTo>
                  <a:pt x="893134" y="107080"/>
                  <a:pt x="897290" y="108023"/>
                  <a:pt x="902598" y="108023"/>
                </a:cubicBezTo>
                <a:cubicBezTo>
                  <a:pt x="908046" y="108023"/>
                  <a:pt x="912586" y="106765"/>
                  <a:pt x="916218" y="104251"/>
                </a:cubicBezTo>
                <a:cubicBezTo>
                  <a:pt x="919572" y="101876"/>
                  <a:pt x="921248" y="99082"/>
                  <a:pt x="921248" y="95869"/>
                </a:cubicBezTo>
                <a:cubicBezTo>
                  <a:pt x="921248" y="90909"/>
                  <a:pt x="917302" y="88430"/>
                  <a:pt x="909408" y="88430"/>
                </a:cubicBezTo>
                <a:lnTo>
                  <a:pt x="899036" y="88430"/>
                </a:lnTo>
                <a:cubicBezTo>
                  <a:pt x="896870" y="88430"/>
                  <a:pt x="894460" y="88115"/>
                  <a:pt x="891806" y="87487"/>
                </a:cubicBezTo>
                <a:close/>
                <a:moveTo>
                  <a:pt x="429472" y="75438"/>
                </a:moveTo>
                <a:cubicBezTo>
                  <a:pt x="431288" y="75438"/>
                  <a:pt x="432824" y="76066"/>
                  <a:pt x="434082" y="77324"/>
                </a:cubicBezTo>
                <a:cubicBezTo>
                  <a:pt x="435340" y="78651"/>
                  <a:pt x="435968" y="80327"/>
                  <a:pt x="435968" y="82353"/>
                </a:cubicBezTo>
                <a:cubicBezTo>
                  <a:pt x="435968" y="84309"/>
                  <a:pt x="435340" y="85915"/>
                  <a:pt x="434082" y="87172"/>
                </a:cubicBezTo>
                <a:cubicBezTo>
                  <a:pt x="432824" y="88430"/>
                  <a:pt x="431288" y="89058"/>
                  <a:pt x="429472" y="89058"/>
                </a:cubicBezTo>
                <a:cubicBezTo>
                  <a:pt x="427726" y="89058"/>
                  <a:pt x="426224" y="88430"/>
                  <a:pt x="424966" y="87172"/>
                </a:cubicBezTo>
                <a:cubicBezTo>
                  <a:pt x="423710" y="85915"/>
                  <a:pt x="423080" y="84309"/>
                  <a:pt x="423080" y="82353"/>
                </a:cubicBezTo>
                <a:cubicBezTo>
                  <a:pt x="423080" y="80327"/>
                  <a:pt x="423710" y="78651"/>
                  <a:pt x="424966" y="77324"/>
                </a:cubicBezTo>
                <a:cubicBezTo>
                  <a:pt x="426224" y="76066"/>
                  <a:pt x="427726" y="75438"/>
                  <a:pt x="429472" y="75438"/>
                </a:cubicBezTo>
                <a:close/>
                <a:moveTo>
                  <a:pt x="335384" y="66846"/>
                </a:moveTo>
                <a:lnTo>
                  <a:pt x="335384" y="83191"/>
                </a:lnTo>
                <a:lnTo>
                  <a:pt x="392172" y="83191"/>
                </a:lnTo>
                <a:lnTo>
                  <a:pt x="392172" y="66846"/>
                </a:lnTo>
                <a:close/>
                <a:moveTo>
                  <a:pt x="856868" y="57731"/>
                </a:moveTo>
                <a:cubicBezTo>
                  <a:pt x="847158" y="58848"/>
                  <a:pt x="840174" y="60629"/>
                  <a:pt x="835914" y="63074"/>
                </a:cubicBezTo>
                <a:cubicBezTo>
                  <a:pt x="832002" y="65449"/>
                  <a:pt x="830046" y="68627"/>
                  <a:pt x="830046" y="72609"/>
                </a:cubicBezTo>
                <a:cubicBezTo>
                  <a:pt x="830046" y="78965"/>
                  <a:pt x="833538" y="82143"/>
                  <a:pt x="840524" y="82143"/>
                </a:cubicBezTo>
                <a:cubicBezTo>
                  <a:pt x="845552" y="82143"/>
                  <a:pt x="851000" y="79524"/>
                  <a:pt x="856868" y="74285"/>
                </a:cubicBezTo>
                <a:close/>
                <a:moveTo>
                  <a:pt x="482440" y="50606"/>
                </a:moveTo>
                <a:lnTo>
                  <a:pt x="482440" y="80781"/>
                </a:lnTo>
                <a:lnTo>
                  <a:pt x="496270" y="80781"/>
                </a:lnTo>
                <a:cubicBezTo>
                  <a:pt x="510870" y="80781"/>
                  <a:pt x="518168" y="75507"/>
                  <a:pt x="518168" y="64960"/>
                </a:cubicBezTo>
                <a:cubicBezTo>
                  <a:pt x="518168" y="55391"/>
                  <a:pt x="510870" y="50606"/>
                  <a:pt x="496270" y="50606"/>
                </a:cubicBezTo>
                <a:close/>
                <a:moveTo>
                  <a:pt x="1220056" y="49977"/>
                </a:moveTo>
                <a:cubicBezTo>
                  <a:pt x="1212652" y="54657"/>
                  <a:pt x="1208950" y="60664"/>
                  <a:pt x="1208950" y="67999"/>
                </a:cubicBezTo>
                <a:cubicBezTo>
                  <a:pt x="1208950" y="72190"/>
                  <a:pt x="1210522" y="75682"/>
                  <a:pt x="1213666" y="78476"/>
                </a:cubicBezTo>
                <a:cubicBezTo>
                  <a:pt x="1216878" y="81270"/>
                  <a:pt x="1220860" y="82667"/>
                  <a:pt x="1225610" y="82667"/>
                </a:cubicBezTo>
                <a:cubicBezTo>
                  <a:pt x="1230150" y="82667"/>
                  <a:pt x="1233886" y="81375"/>
                  <a:pt x="1236820" y="78790"/>
                </a:cubicBezTo>
                <a:cubicBezTo>
                  <a:pt x="1239614" y="76276"/>
                  <a:pt x="1241012" y="73063"/>
                  <a:pt x="1241012" y="69151"/>
                </a:cubicBezTo>
                <a:cubicBezTo>
                  <a:pt x="1241012" y="64401"/>
                  <a:pt x="1238916" y="60420"/>
                  <a:pt x="1234724" y="57207"/>
                </a:cubicBezTo>
                <a:cubicBezTo>
                  <a:pt x="1232140" y="55321"/>
                  <a:pt x="1227250" y="52911"/>
                  <a:pt x="1220056" y="49977"/>
                </a:cubicBezTo>
                <a:close/>
                <a:moveTo>
                  <a:pt x="335384" y="44215"/>
                </a:moveTo>
                <a:lnTo>
                  <a:pt x="335384" y="60350"/>
                </a:lnTo>
                <a:lnTo>
                  <a:pt x="392172" y="60350"/>
                </a:lnTo>
                <a:lnTo>
                  <a:pt x="392172" y="44215"/>
                </a:lnTo>
                <a:close/>
                <a:moveTo>
                  <a:pt x="62130" y="37299"/>
                </a:moveTo>
                <a:cubicBezTo>
                  <a:pt x="64786" y="49942"/>
                  <a:pt x="68662" y="60490"/>
                  <a:pt x="73760" y="68942"/>
                </a:cubicBezTo>
                <a:cubicBezTo>
                  <a:pt x="79558" y="60071"/>
                  <a:pt x="83644" y="49523"/>
                  <a:pt x="86020" y="37299"/>
                </a:cubicBezTo>
                <a:close/>
                <a:moveTo>
                  <a:pt x="961320" y="36880"/>
                </a:moveTo>
                <a:cubicBezTo>
                  <a:pt x="956220" y="36880"/>
                  <a:pt x="952100" y="38976"/>
                  <a:pt x="948956" y="43167"/>
                </a:cubicBezTo>
                <a:cubicBezTo>
                  <a:pt x="945742" y="47288"/>
                  <a:pt x="944136" y="52736"/>
                  <a:pt x="944136" y="59512"/>
                </a:cubicBezTo>
                <a:cubicBezTo>
                  <a:pt x="944136" y="66217"/>
                  <a:pt x="945742" y="71631"/>
                  <a:pt x="948956" y="75752"/>
                </a:cubicBezTo>
                <a:cubicBezTo>
                  <a:pt x="952100" y="79873"/>
                  <a:pt x="956220" y="81934"/>
                  <a:pt x="961320" y="81934"/>
                </a:cubicBezTo>
                <a:cubicBezTo>
                  <a:pt x="966418" y="81934"/>
                  <a:pt x="970574" y="79873"/>
                  <a:pt x="973788" y="75752"/>
                </a:cubicBezTo>
                <a:cubicBezTo>
                  <a:pt x="977000" y="71631"/>
                  <a:pt x="978608" y="66217"/>
                  <a:pt x="978608" y="59512"/>
                </a:cubicBezTo>
                <a:cubicBezTo>
                  <a:pt x="978608" y="52806"/>
                  <a:pt x="977000" y="47358"/>
                  <a:pt x="973788" y="43167"/>
                </a:cubicBezTo>
                <a:cubicBezTo>
                  <a:pt x="970574" y="38976"/>
                  <a:pt x="966418" y="36880"/>
                  <a:pt x="961320" y="36880"/>
                </a:cubicBezTo>
                <a:close/>
                <a:moveTo>
                  <a:pt x="655890" y="36566"/>
                </a:moveTo>
                <a:cubicBezTo>
                  <a:pt x="651560" y="36566"/>
                  <a:pt x="647822" y="38173"/>
                  <a:pt x="644680" y="41386"/>
                </a:cubicBezTo>
                <a:cubicBezTo>
                  <a:pt x="641396" y="44808"/>
                  <a:pt x="639476" y="49384"/>
                  <a:pt x="638918" y="55111"/>
                </a:cubicBezTo>
                <a:lnTo>
                  <a:pt x="670560" y="55111"/>
                </a:lnTo>
                <a:cubicBezTo>
                  <a:pt x="670560" y="42748"/>
                  <a:pt x="665670" y="36566"/>
                  <a:pt x="655890" y="36566"/>
                </a:cubicBezTo>
                <a:close/>
                <a:moveTo>
                  <a:pt x="901236" y="36042"/>
                </a:moveTo>
                <a:cubicBezTo>
                  <a:pt x="897604" y="36042"/>
                  <a:pt x="894600" y="37265"/>
                  <a:pt x="892224" y="39709"/>
                </a:cubicBezTo>
                <a:cubicBezTo>
                  <a:pt x="889780" y="42224"/>
                  <a:pt x="888558" y="45612"/>
                  <a:pt x="888558" y="49872"/>
                </a:cubicBezTo>
                <a:cubicBezTo>
                  <a:pt x="888558" y="53994"/>
                  <a:pt x="889816" y="57381"/>
                  <a:pt x="892330" y="60036"/>
                </a:cubicBezTo>
                <a:cubicBezTo>
                  <a:pt x="894774" y="62620"/>
                  <a:pt x="897744" y="63912"/>
                  <a:pt x="901236" y="63912"/>
                </a:cubicBezTo>
                <a:cubicBezTo>
                  <a:pt x="904728" y="63912"/>
                  <a:pt x="907696" y="62620"/>
                  <a:pt x="910142" y="60036"/>
                </a:cubicBezTo>
                <a:cubicBezTo>
                  <a:pt x="912656" y="57381"/>
                  <a:pt x="913914" y="53994"/>
                  <a:pt x="913914" y="49872"/>
                </a:cubicBezTo>
                <a:cubicBezTo>
                  <a:pt x="913914" y="45681"/>
                  <a:pt x="912656" y="42294"/>
                  <a:pt x="910142" y="39709"/>
                </a:cubicBezTo>
                <a:cubicBezTo>
                  <a:pt x="907766" y="37265"/>
                  <a:pt x="904798" y="36042"/>
                  <a:pt x="901236" y="36042"/>
                </a:cubicBezTo>
                <a:close/>
                <a:moveTo>
                  <a:pt x="429472" y="32689"/>
                </a:moveTo>
                <a:cubicBezTo>
                  <a:pt x="431288" y="32689"/>
                  <a:pt x="432824" y="33318"/>
                  <a:pt x="434082" y="34575"/>
                </a:cubicBezTo>
                <a:cubicBezTo>
                  <a:pt x="435340" y="35902"/>
                  <a:pt x="435968" y="37579"/>
                  <a:pt x="435968" y="39605"/>
                </a:cubicBezTo>
                <a:cubicBezTo>
                  <a:pt x="435968" y="41560"/>
                  <a:pt x="435340" y="43167"/>
                  <a:pt x="434082" y="44424"/>
                </a:cubicBezTo>
                <a:cubicBezTo>
                  <a:pt x="432824" y="45681"/>
                  <a:pt x="431288" y="46310"/>
                  <a:pt x="429472" y="46310"/>
                </a:cubicBezTo>
                <a:cubicBezTo>
                  <a:pt x="427726" y="46310"/>
                  <a:pt x="426224" y="45681"/>
                  <a:pt x="424966" y="44424"/>
                </a:cubicBezTo>
                <a:cubicBezTo>
                  <a:pt x="423710" y="43167"/>
                  <a:pt x="423080" y="41560"/>
                  <a:pt x="423080" y="39605"/>
                </a:cubicBezTo>
                <a:cubicBezTo>
                  <a:pt x="423080" y="37579"/>
                  <a:pt x="423710" y="35902"/>
                  <a:pt x="424966" y="34575"/>
                </a:cubicBezTo>
                <a:cubicBezTo>
                  <a:pt x="426224" y="33318"/>
                  <a:pt x="427726" y="32689"/>
                  <a:pt x="429472" y="32689"/>
                </a:cubicBezTo>
                <a:close/>
                <a:moveTo>
                  <a:pt x="1121644" y="31118"/>
                </a:moveTo>
                <a:lnTo>
                  <a:pt x="1130550" y="31118"/>
                </a:lnTo>
                <a:lnTo>
                  <a:pt x="1142600" y="63493"/>
                </a:lnTo>
                <a:lnTo>
                  <a:pt x="1148258" y="79419"/>
                </a:lnTo>
                <a:lnTo>
                  <a:pt x="1148780" y="79419"/>
                </a:lnTo>
                <a:cubicBezTo>
                  <a:pt x="1149130" y="78371"/>
                  <a:pt x="1149934" y="75682"/>
                  <a:pt x="1151190" y="71351"/>
                </a:cubicBezTo>
                <a:cubicBezTo>
                  <a:pt x="1152168" y="67999"/>
                  <a:pt x="1152972" y="65379"/>
                  <a:pt x="1153600" y="63493"/>
                </a:cubicBezTo>
                <a:lnTo>
                  <a:pt x="1164182" y="31118"/>
                </a:lnTo>
                <a:lnTo>
                  <a:pt x="1172564" y="31118"/>
                </a:lnTo>
                <a:lnTo>
                  <a:pt x="1150982" y="92935"/>
                </a:lnTo>
                <a:cubicBezTo>
                  <a:pt x="1146440" y="105927"/>
                  <a:pt x="1139560" y="112423"/>
                  <a:pt x="1130340" y="112423"/>
                </a:cubicBezTo>
                <a:cubicBezTo>
                  <a:pt x="1127896" y="112423"/>
                  <a:pt x="1125730" y="112039"/>
                  <a:pt x="1123844" y="111271"/>
                </a:cubicBezTo>
                <a:lnTo>
                  <a:pt x="1125626" y="104355"/>
                </a:lnTo>
                <a:cubicBezTo>
                  <a:pt x="1127162" y="104914"/>
                  <a:pt x="1128630" y="105194"/>
                  <a:pt x="1130026" y="105194"/>
                </a:cubicBezTo>
                <a:cubicBezTo>
                  <a:pt x="1135894" y="105194"/>
                  <a:pt x="1140294" y="100933"/>
                  <a:pt x="1143228" y="92411"/>
                </a:cubicBezTo>
                <a:lnTo>
                  <a:pt x="1144486" y="88011"/>
                </a:lnTo>
                <a:close/>
                <a:moveTo>
                  <a:pt x="567422" y="31118"/>
                </a:moveTo>
                <a:lnTo>
                  <a:pt x="575910" y="31118"/>
                </a:lnTo>
                <a:lnTo>
                  <a:pt x="575910" y="66008"/>
                </a:lnTo>
                <a:cubicBezTo>
                  <a:pt x="575910" y="71456"/>
                  <a:pt x="576782" y="75403"/>
                  <a:pt x="578528" y="77847"/>
                </a:cubicBezTo>
                <a:cubicBezTo>
                  <a:pt x="580274" y="80362"/>
                  <a:pt x="583138" y="81619"/>
                  <a:pt x="587120" y="81619"/>
                </a:cubicBezTo>
                <a:cubicBezTo>
                  <a:pt x="592290" y="81619"/>
                  <a:pt x="597598" y="78301"/>
                  <a:pt x="603046" y="71666"/>
                </a:cubicBezTo>
                <a:lnTo>
                  <a:pt x="603046" y="31118"/>
                </a:lnTo>
                <a:lnTo>
                  <a:pt x="611532" y="31118"/>
                </a:lnTo>
                <a:lnTo>
                  <a:pt x="611532" y="87696"/>
                </a:lnTo>
                <a:lnTo>
                  <a:pt x="604512" y="87696"/>
                </a:lnTo>
                <a:lnTo>
                  <a:pt x="603780" y="78686"/>
                </a:lnTo>
                <a:lnTo>
                  <a:pt x="603466" y="78686"/>
                </a:lnTo>
                <a:cubicBezTo>
                  <a:pt x="597458" y="85601"/>
                  <a:pt x="591172" y="89058"/>
                  <a:pt x="584606" y="89058"/>
                </a:cubicBezTo>
                <a:cubicBezTo>
                  <a:pt x="573150" y="89058"/>
                  <a:pt x="567422" y="81724"/>
                  <a:pt x="567422" y="67056"/>
                </a:cubicBezTo>
                <a:close/>
                <a:moveTo>
                  <a:pt x="1033548" y="29651"/>
                </a:moveTo>
                <a:cubicBezTo>
                  <a:pt x="1045072" y="29651"/>
                  <a:pt x="1050836" y="37020"/>
                  <a:pt x="1050836" y="51758"/>
                </a:cubicBezTo>
                <a:lnTo>
                  <a:pt x="1050836" y="87696"/>
                </a:lnTo>
                <a:lnTo>
                  <a:pt x="1042244" y="87696"/>
                </a:lnTo>
                <a:lnTo>
                  <a:pt x="1042244" y="52806"/>
                </a:lnTo>
                <a:cubicBezTo>
                  <a:pt x="1042244" y="42329"/>
                  <a:pt x="1038506" y="37090"/>
                  <a:pt x="1031032" y="37090"/>
                </a:cubicBezTo>
                <a:cubicBezTo>
                  <a:pt x="1026214" y="37090"/>
                  <a:pt x="1020834" y="40163"/>
                  <a:pt x="1014898" y="46310"/>
                </a:cubicBezTo>
                <a:lnTo>
                  <a:pt x="1014898" y="87696"/>
                </a:lnTo>
                <a:lnTo>
                  <a:pt x="1006410" y="87696"/>
                </a:lnTo>
                <a:lnTo>
                  <a:pt x="1006410" y="31118"/>
                </a:lnTo>
                <a:lnTo>
                  <a:pt x="1013326" y="31118"/>
                </a:lnTo>
                <a:lnTo>
                  <a:pt x="1014164" y="39395"/>
                </a:lnTo>
                <a:lnTo>
                  <a:pt x="1014478" y="39395"/>
                </a:lnTo>
                <a:cubicBezTo>
                  <a:pt x="1021114" y="32899"/>
                  <a:pt x="1027470" y="29651"/>
                  <a:pt x="1033548" y="29651"/>
                </a:cubicBezTo>
                <a:close/>
                <a:moveTo>
                  <a:pt x="961320" y="29651"/>
                </a:moveTo>
                <a:cubicBezTo>
                  <a:pt x="968584" y="29651"/>
                  <a:pt x="974660" y="32270"/>
                  <a:pt x="979550" y="37509"/>
                </a:cubicBezTo>
                <a:cubicBezTo>
                  <a:pt x="984788" y="43027"/>
                  <a:pt x="987408" y="50361"/>
                  <a:pt x="987408" y="59512"/>
                </a:cubicBezTo>
                <a:cubicBezTo>
                  <a:pt x="987408" y="68522"/>
                  <a:pt x="984788" y="75787"/>
                  <a:pt x="979550" y="81305"/>
                </a:cubicBezTo>
                <a:cubicBezTo>
                  <a:pt x="974660" y="86474"/>
                  <a:pt x="968584" y="89058"/>
                  <a:pt x="961320" y="89058"/>
                </a:cubicBezTo>
                <a:cubicBezTo>
                  <a:pt x="954124" y="89058"/>
                  <a:pt x="948082" y="86474"/>
                  <a:pt x="943194" y="81305"/>
                </a:cubicBezTo>
                <a:cubicBezTo>
                  <a:pt x="937954" y="75787"/>
                  <a:pt x="935334" y="68522"/>
                  <a:pt x="935334" y="59512"/>
                </a:cubicBezTo>
                <a:cubicBezTo>
                  <a:pt x="935334" y="50361"/>
                  <a:pt x="937954" y="43027"/>
                  <a:pt x="943194" y="37509"/>
                </a:cubicBezTo>
                <a:cubicBezTo>
                  <a:pt x="948012" y="32270"/>
                  <a:pt x="954054" y="29651"/>
                  <a:pt x="961320" y="29651"/>
                </a:cubicBezTo>
                <a:close/>
                <a:moveTo>
                  <a:pt x="901236" y="29651"/>
                </a:moveTo>
                <a:cubicBezTo>
                  <a:pt x="903820" y="29651"/>
                  <a:pt x="906440" y="30140"/>
                  <a:pt x="909094" y="31118"/>
                </a:cubicBezTo>
                <a:lnTo>
                  <a:pt x="928686" y="31118"/>
                </a:lnTo>
                <a:lnTo>
                  <a:pt x="928686" y="37719"/>
                </a:lnTo>
                <a:lnTo>
                  <a:pt x="916742" y="37719"/>
                </a:lnTo>
                <a:cubicBezTo>
                  <a:pt x="920026" y="40862"/>
                  <a:pt x="921666" y="44948"/>
                  <a:pt x="921666" y="49977"/>
                </a:cubicBezTo>
                <a:cubicBezTo>
                  <a:pt x="921666" y="55914"/>
                  <a:pt x="919676" y="60734"/>
                  <a:pt x="915694" y="64436"/>
                </a:cubicBezTo>
                <a:cubicBezTo>
                  <a:pt x="911852" y="67999"/>
                  <a:pt x="907034" y="69780"/>
                  <a:pt x="901236" y="69780"/>
                </a:cubicBezTo>
                <a:cubicBezTo>
                  <a:pt x="898092" y="69780"/>
                  <a:pt x="895194" y="69081"/>
                  <a:pt x="892540" y="67684"/>
                </a:cubicBezTo>
                <a:cubicBezTo>
                  <a:pt x="890024" y="69850"/>
                  <a:pt x="888768" y="72224"/>
                  <a:pt x="888768" y="74809"/>
                </a:cubicBezTo>
                <a:cubicBezTo>
                  <a:pt x="888768" y="79070"/>
                  <a:pt x="892120" y="81200"/>
                  <a:pt x="898826" y="81200"/>
                </a:cubicBezTo>
                <a:lnTo>
                  <a:pt x="910142" y="81200"/>
                </a:lnTo>
                <a:cubicBezTo>
                  <a:pt x="923134" y="81200"/>
                  <a:pt x="929630" y="85671"/>
                  <a:pt x="929630" y="94611"/>
                </a:cubicBezTo>
                <a:cubicBezTo>
                  <a:pt x="929630" y="99920"/>
                  <a:pt x="927080" y="104425"/>
                  <a:pt x="921982" y="108127"/>
                </a:cubicBezTo>
                <a:cubicBezTo>
                  <a:pt x="916602" y="112039"/>
                  <a:pt x="909758" y="113995"/>
                  <a:pt x="901446" y="113995"/>
                </a:cubicBezTo>
                <a:cubicBezTo>
                  <a:pt x="894390" y="113995"/>
                  <a:pt x="888768" y="112668"/>
                  <a:pt x="884576" y="110013"/>
                </a:cubicBezTo>
                <a:cubicBezTo>
                  <a:pt x="880246" y="107289"/>
                  <a:pt x="878080" y="103517"/>
                  <a:pt x="878080" y="98698"/>
                </a:cubicBezTo>
                <a:cubicBezTo>
                  <a:pt x="878080" y="93738"/>
                  <a:pt x="880874" y="89408"/>
                  <a:pt x="886462" y="85706"/>
                </a:cubicBezTo>
                <a:lnTo>
                  <a:pt x="886462" y="85286"/>
                </a:lnTo>
                <a:cubicBezTo>
                  <a:pt x="883040" y="83191"/>
                  <a:pt x="881328" y="80083"/>
                  <a:pt x="881328" y="75961"/>
                </a:cubicBezTo>
                <a:cubicBezTo>
                  <a:pt x="881328" y="72050"/>
                  <a:pt x="883424" y="68557"/>
                  <a:pt x="887614" y="65484"/>
                </a:cubicBezTo>
                <a:lnTo>
                  <a:pt x="887614" y="65065"/>
                </a:lnTo>
                <a:cubicBezTo>
                  <a:pt x="882726" y="61153"/>
                  <a:pt x="880280" y="56089"/>
                  <a:pt x="880280" y="49872"/>
                </a:cubicBezTo>
                <a:cubicBezTo>
                  <a:pt x="880280" y="43865"/>
                  <a:pt x="882342" y="38976"/>
                  <a:pt x="886462" y="35204"/>
                </a:cubicBezTo>
                <a:cubicBezTo>
                  <a:pt x="890444" y="31502"/>
                  <a:pt x="895368" y="29651"/>
                  <a:pt x="901236" y="29651"/>
                </a:cubicBezTo>
                <a:close/>
                <a:moveTo>
                  <a:pt x="846182" y="29651"/>
                </a:moveTo>
                <a:cubicBezTo>
                  <a:pt x="858964" y="29651"/>
                  <a:pt x="865354" y="37299"/>
                  <a:pt x="865354" y="52597"/>
                </a:cubicBezTo>
                <a:lnTo>
                  <a:pt x="865354" y="87696"/>
                </a:lnTo>
                <a:lnTo>
                  <a:pt x="858334" y="87696"/>
                </a:lnTo>
                <a:lnTo>
                  <a:pt x="857602" y="80781"/>
                </a:lnTo>
                <a:lnTo>
                  <a:pt x="857288" y="80781"/>
                </a:lnTo>
                <a:cubicBezTo>
                  <a:pt x="850792" y="86299"/>
                  <a:pt x="844434" y="89058"/>
                  <a:pt x="838218" y="89058"/>
                </a:cubicBezTo>
                <a:cubicBezTo>
                  <a:pt x="833398" y="89058"/>
                  <a:pt x="829486" y="87696"/>
                  <a:pt x="826484" y="84972"/>
                </a:cubicBezTo>
                <a:cubicBezTo>
                  <a:pt x="823340" y="82038"/>
                  <a:pt x="821768" y="78092"/>
                  <a:pt x="821768" y="73133"/>
                </a:cubicBezTo>
                <a:cubicBezTo>
                  <a:pt x="821768" y="66986"/>
                  <a:pt x="824598" y="62236"/>
                  <a:pt x="830256" y="58883"/>
                </a:cubicBezTo>
                <a:cubicBezTo>
                  <a:pt x="835704" y="55670"/>
                  <a:pt x="844574" y="53365"/>
                  <a:pt x="856868" y="51968"/>
                </a:cubicBezTo>
                <a:cubicBezTo>
                  <a:pt x="857008" y="41840"/>
                  <a:pt x="852992" y="36776"/>
                  <a:pt x="844818" y="36776"/>
                </a:cubicBezTo>
                <a:cubicBezTo>
                  <a:pt x="839300" y="36776"/>
                  <a:pt x="833574" y="38871"/>
                  <a:pt x="827636" y="43062"/>
                </a:cubicBezTo>
                <a:lnTo>
                  <a:pt x="824178" y="37090"/>
                </a:lnTo>
                <a:cubicBezTo>
                  <a:pt x="831722" y="32131"/>
                  <a:pt x="839056" y="29651"/>
                  <a:pt x="846182" y="29651"/>
                </a:cubicBezTo>
                <a:close/>
                <a:moveTo>
                  <a:pt x="811434" y="29651"/>
                </a:moveTo>
                <a:cubicBezTo>
                  <a:pt x="813738" y="29651"/>
                  <a:pt x="815730" y="30070"/>
                  <a:pt x="817406" y="30908"/>
                </a:cubicBezTo>
                <a:lnTo>
                  <a:pt x="815730" y="38347"/>
                </a:lnTo>
                <a:cubicBezTo>
                  <a:pt x="813844" y="37719"/>
                  <a:pt x="812062" y="37404"/>
                  <a:pt x="810386" y="37404"/>
                </a:cubicBezTo>
                <a:cubicBezTo>
                  <a:pt x="804170" y="37404"/>
                  <a:pt x="799314" y="41875"/>
                  <a:pt x="795822" y="50815"/>
                </a:cubicBezTo>
                <a:lnTo>
                  <a:pt x="795822" y="87696"/>
                </a:lnTo>
                <a:lnTo>
                  <a:pt x="787336" y="87696"/>
                </a:lnTo>
                <a:lnTo>
                  <a:pt x="787336" y="31118"/>
                </a:lnTo>
                <a:lnTo>
                  <a:pt x="794250" y="31118"/>
                </a:lnTo>
                <a:lnTo>
                  <a:pt x="795090" y="41490"/>
                </a:lnTo>
                <a:lnTo>
                  <a:pt x="795404" y="41490"/>
                </a:lnTo>
                <a:cubicBezTo>
                  <a:pt x="799664" y="33597"/>
                  <a:pt x="805008" y="29651"/>
                  <a:pt x="811434" y="29651"/>
                </a:cubicBezTo>
                <a:close/>
                <a:moveTo>
                  <a:pt x="655786" y="29651"/>
                </a:moveTo>
                <a:cubicBezTo>
                  <a:pt x="662840" y="29651"/>
                  <a:pt x="668324" y="32026"/>
                  <a:pt x="672236" y="36776"/>
                </a:cubicBezTo>
                <a:cubicBezTo>
                  <a:pt x="676148" y="41456"/>
                  <a:pt x="678102" y="47917"/>
                  <a:pt x="678102" y="56159"/>
                </a:cubicBezTo>
                <a:cubicBezTo>
                  <a:pt x="678102" y="58394"/>
                  <a:pt x="677964" y="60105"/>
                  <a:pt x="677684" y="61293"/>
                </a:cubicBezTo>
                <a:lnTo>
                  <a:pt x="639022" y="61293"/>
                </a:lnTo>
                <a:cubicBezTo>
                  <a:pt x="639302" y="67579"/>
                  <a:pt x="641188" y="72644"/>
                  <a:pt x="644680" y="76485"/>
                </a:cubicBezTo>
                <a:cubicBezTo>
                  <a:pt x="648172" y="80327"/>
                  <a:pt x="652748" y="82248"/>
                  <a:pt x="658406" y="82248"/>
                </a:cubicBezTo>
                <a:cubicBezTo>
                  <a:pt x="663434" y="82248"/>
                  <a:pt x="668220" y="80711"/>
                  <a:pt x="672760" y="77638"/>
                </a:cubicBezTo>
                <a:lnTo>
                  <a:pt x="675902" y="83296"/>
                </a:lnTo>
                <a:cubicBezTo>
                  <a:pt x="669896" y="87137"/>
                  <a:pt x="663714" y="89058"/>
                  <a:pt x="657358" y="89058"/>
                </a:cubicBezTo>
                <a:cubicBezTo>
                  <a:pt x="649674" y="89058"/>
                  <a:pt x="643352" y="86439"/>
                  <a:pt x="638394" y="81200"/>
                </a:cubicBezTo>
                <a:cubicBezTo>
                  <a:pt x="633154" y="75752"/>
                  <a:pt x="630536" y="68522"/>
                  <a:pt x="630536" y="59512"/>
                </a:cubicBezTo>
                <a:cubicBezTo>
                  <a:pt x="630536" y="50641"/>
                  <a:pt x="633120" y="43341"/>
                  <a:pt x="638288" y="37614"/>
                </a:cubicBezTo>
                <a:cubicBezTo>
                  <a:pt x="643178" y="32305"/>
                  <a:pt x="649010" y="29651"/>
                  <a:pt x="655786" y="29651"/>
                </a:cubicBezTo>
                <a:close/>
                <a:moveTo>
                  <a:pt x="231970" y="22526"/>
                </a:moveTo>
                <a:cubicBezTo>
                  <a:pt x="237140" y="29791"/>
                  <a:pt x="240528" y="36391"/>
                  <a:pt x="242134" y="42329"/>
                </a:cubicBezTo>
                <a:lnTo>
                  <a:pt x="235638" y="44948"/>
                </a:lnTo>
                <a:cubicBezTo>
                  <a:pt x="233892" y="38662"/>
                  <a:pt x="230678" y="31956"/>
                  <a:pt x="225998" y="24831"/>
                </a:cubicBezTo>
                <a:close/>
                <a:moveTo>
                  <a:pt x="285406" y="22002"/>
                </a:moveTo>
                <a:lnTo>
                  <a:pt x="292636" y="24412"/>
                </a:lnTo>
                <a:cubicBezTo>
                  <a:pt x="288026" y="33353"/>
                  <a:pt x="283974" y="40303"/>
                  <a:pt x="280482" y="45262"/>
                </a:cubicBezTo>
                <a:lnTo>
                  <a:pt x="274614" y="43167"/>
                </a:lnTo>
                <a:cubicBezTo>
                  <a:pt x="279084" y="36252"/>
                  <a:pt x="282682" y="29197"/>
                  <a:pt x="285406" y="22002"/>
                </a:cubicBezTo>
                <a:close/>
                <a:moveTo>
                  <a:pt x="335384" y="21164"/>
                </a:moveTo>
                <a:lnTo>
                  <a:pt x="335384" y="37719"/>
                </a:lnTo>
                <a:lnTo>
                  <a:pt x="392172" y="37719"/>
                </a:lnTo>
                <a:lnTo>
                  <a:pt x="392172" y="21164"/>
                </a:lnTo>
                <a:close/>
                <a:moveTo>
                  <a:pt x="1289360" y="20955"/>
                </a:moveTo>
                <a:cubicBezTo>
                  <a:pt x="1287754" y="24098"/>
                  <a:pt x="1285728" y="27800"/>
                  <a:pt x="1283284" y="32061"/>
                </a:cubicBezTo>
                <a:lnTo>
                  <a:pt x="1264738" y="59512"/>
                </a:lnTo>
                <a:lnTo>
                  <a:pt x="1289256" y="59512"/>
                </a:lnTo>
                <a:lnTo>
                  <a:pt x="1289256" y="34575"/>
                </a:lnTo>
                <a:cubicBezTo>
                  <a:pt x="1289256" y="30524"/>
                  <a:pt x="1289466" y="25984"/>
                  <a:pt x="1289884" y="20955"/>
                </a:cubicBezTo>
                <a:close/>
                <a:moveTo>
                  <a:pt x="1625440" y="18126"/>
                </a:moveTo>
                <a:lnTo>
                  <a:pt x="1625440" y="80572"/>
                </a:lnTo>
                <a:lnTo>
                  <a:pt x="1634870" y="80572"/>
                </a:lnTo>
                <a:cubicBezTo>
                  <a:pt x="1644020" y="80572"/>
                  <a:pt x="1650970" y="77778"/>
                  <a:pt x="1655720" y="72190"/>
                </a:cubicBezTo>
                <a:cubicBezTo>
                  <a:pt x="1660260" y="66741"/>
                  <a:pt x="1662530" y="59023"/>
                  <a:pt x="1662530" y="49034"/>
                </a:cubicBezTo>
                <a:cubicBezTo>
                  <a:pt x="1662530" y="28429"/>
                  <a:pt x="1653310" y="18126"/>
                  <a:pt x="1634870" y="18126"/>
                </a:cubicBezTo>
                <a:close/>
                <a:moveTo>
                  <a:pt x="720566" y="18126"/>
                </a:moveTo>
                <a:lnTo>
                  <a:pt x="720566" y="80572"/>
                </a:lnTo>
                <a:lnTo>
                  <a:pt x="729996" y="80572"/>
                </a:lnTo>
                <a:cubicBezTo>
                  <a:pt x="739146" y="80572"/>
                  <a:pt x="746096" y="77778"/>
                  <a:pt x="750846" y="72190"/>
                </a:cubicBezTo>
                <a:cubicBezTo>
                  <a:pt x="755386" y="66741"/>
                  <a:pt x="757656" y="59023"/>
                  <a:pt x="757656" y="49034"/>
                </a:cubicBezTo>
                <a:cubicBezTo>
                  <a:pt x="757656" y="28429"/>
                  <a:pt x="748436" y="18126"/>
                  <a:pt x="729996" y="18126"/>
                </a:cubicBezTo>
                <a:close/>
                <a:moveTo>
                  <a:pt x="482440" y="17916"/>
                </a:moveTo>
                <a:lnTo>
                  <a:pt x="482440" y="43900"/>
                </a:lnTo>
                <a:lnTo>
                  <a:pt x="494176" y="43900"/>
                </a:lnTo>
                <a:cubicBezTo>
                  <a:pt x="507098" y="43900"/>
                  <a:pt x="513558" y="39535"/>
                  <a:pt x="513558" y="30803"/>
                </a:cubicBezTo>
                <a:cubicBezTo>
                  <a:pt x="513558" y="26193"/>
                  <a:pt x="511986" y="22875"/>
                  <a:pt x="508844" y="20850"/>
                </a:cubicBezTo>
                <a:cubicBezTo>
                  <a:pt x="505840" y="18894"/>
                  <a:pt x="501126" y="17916"/>
                  <a:pt x="494700" y="17916"/>
                </a:cubicBezTo>
                <a:close/>
                <a:moveTo>
                  <a:pt x="155694" y="16659"/>
                </a:moveTo>
                <a:cubicBezTo>
                  <a:pt x="159048" y="36077"/>
                  <a:pt x="164636" y="51549"/>
                  <a:pt x="172458" y="63074"/>
                </a:cubicBezTo>
                <a:cubicBezTo>
                  <a:pt x="181540" y="50431"/>
                  <a:pt x="187756" y="34959"/>
                  <a:pt x="191108" y="16659"/>
                </a:cubicBezTo>
                <a:close/>
                <a:moveTo>
                  <a:pt x="1556156" y="16344"/>
                </a:moveTo>
                <a:cubicBezTo>
                  <a:pt x="1552314" y="16344"/>
                  <a:pt x="1549136" y="18021"/>
                  <a:pt x="1546622" y="21374"/>
                </a:cubicBezTo>
                <a:cubicBezTo>
                  <a:pt x="1544036" y="24726"/>
                  <a:pt x="1542744" y="29057"/>
                  <a:pt x="1542744" y="34366"/>
                </a:cubicBezTo>
                <a:cubicBezTo>
                  <a:pt x="1542744" y="39814"/>
                  <a:pt x="1543896" y="44075"/>
                  <a:pt x="1546202" y="47148"/>
                </a:cubicBezTo>
                <a:cubicBezTo>
                  <a:pt x="1548716" y="50431"/>
                  <a:pt x="1552278" y="52073"/>
                  <a:pt x="1556890" y="52073"/>
                </a:cubicBezTo>
                <a:cubicBezTo>
                  <a:pt x="1562896" y="52073"/>
                  <a:pt x="1568414" y="48545"/>
                  <a:pt x="1573444" y="41490"/>
                </a:cubicBezTo>
                <a:cubicBezTo>
                  <a:pt x="1572536" y="24726"/>
                  <a:pt x="1566772" y="16344"/>
                  <a:pt x="1556156" y="16344"/>
                </a:cubicBezTo>
                <a:close/>
                <a:moveTo>
                  <a:pt x="1225504" y="16344"/>
                </a:moveTo>
                <a:cubicBezTo>
                  <a:pt x="1221872" y="16344"/>
                  <a:pt x="1218868" y="17532"/>
                  <a:pt x="1216494" y="19907"/>
                </a:cubicBezTo>
                <a:cubicBezTo>
                  <a:pt x="1214120" y="22352"/>
                  <a:pt x="1212932" y="25460"/>
                  <a:pt x="1212932" y="29232"/>
                </a:cubicBezTo>
                <a:cubicBezTo>
                  <a:pt x="1212932" y="33493"/>
                  <a:pt x="1214748" y="37090"/>
                  <a:pt x="1218380" y="40024"/>
                </a:cubicBezTo>
                <a:cubicBezTo>
                  <a:pt x="1220894" y="42049"/>
                  <a:pt x="1225016" y="44180"/>
                  <a:pt x="1230744" y="46415"/>
                </a:cubicBezTo>
                <a:cubicBezTo>
                  <a:pt x="1236332" y="41665"/>
                  <a:pt x="1239126" y="36356"/>
                  <a:pt x="1239126" y="30489"/>
                </a:cubicBezTo>
                <a:cubicBezTo>
                  <a:pt x="1239126" y="26438"/>
                  <a:pt x="1237938" y="23120"/>
                  <a:pt x="1235564" y="20535"/>
                </a:cubicBezTo>
                <a:cubicBezTo>
                  <a:pt x="1233048" y="17741"/>
                  <a:pt x="1229696" y="16344"/>
                  <a:pt x="1225504" y="16344"/>
                </a:cubicBezTo>
                <a:close/>
                <a:moveTo>
                  <a:pt x="1912018" y="11001"/>
                </a:moveTo>
                <a:lnTo>
                  <a:pt x="1920926" y="11001"/>
                </a:lnTo>
                <a:lnTo>
                  <a:pt x="1949948" y="60664"/>
                </a:lnTo>
                <a:lnTo>
                  <a:pt x="1958226" y="76381"/>
                </a:lnTo>
                <a:lnTo>
                  <a:pt x="1958748" y="76381"/>
                </a:lnTo>
                <a:cubicBezTo>
                  <a:pt x="1957980" y="65135"/>
                  <a:pt x="1957596" y="57172"/>
                  <a:pt x="1957596" y="52492"/>
                </a:cubicBezTo>
                <a:lnTo>
                  <a:pt x="1957596" y="11001"/>
                </a:lnTo>
                <a:lnTo>
                  <a:pt x="1965874" y="11001"/>
                </a:lnTo>
                <a:lnTo>
                  <a:pt x="1965874" y="87696"/>
                </a:lnTo>
                <a:lnTo>
                  <a:pt x="1956862" y="87696"/>
                </a:lnTo>
                <a:lnTo>
                  <a:pt x="1928050" y="38033"/>
                </a:lnTo>
                <a:lnTo>
                  <a:pt x="1919668" y="22317"/>
                </a:lnTo>
                <a:lnTo>
                  <a:pt x="1919144" y="22317"/>
                </a:lnTo>
                <a:cubicBezTo>
                  <a:pt x="1919842" y="35029"/>
                  <a:pt x="1920192" y="42818"/>
                  <a:pt x="1920192" y="45681"/>
                </a:cubicBezTo>
                <a:lnTo>
                  <a:pt x="1920192" y="87696"/>
                </a:lnTo>
                <a:lnTo>
                  <a:pt x="1912018" y="87696"/>
                </a:lnTo>
                <a:close/>
                <a:moveTo>
                  <a:pt x="1807244" y="11001"/>
                </a:moveTo>
                <a:lnTo>
                  <a:pt x="1815940" y="11001"/>
                </a:lnTo>
                <a:lnTo>
                  <a:pt x="1815940" y="87696"/>
                </a:lnTo>
                <a:lnTo>
                  <a:pt x="1807244" y="87696"/>
                </a:lnTo>
                <a:close/>
                <a:moveTo>
                  <a:pt x="1692944" y="11001"/>
                </a:moveTo>
                <a:lnTo>
                  <a:pt x="1736636" y="11001"/>
                </a:lnTo>
                <a:lnTo>
                  <a:pt x="1736636" y="18335"/>
                </a:lnTo>
                <a:lnTo>
                  <a:pt x="1701640" y="18335"/>
                </a:lnTo>
                <a:lnTo>
                  <a:pt x="1701640" y="43586"/>
                </a:lnTo>
                <a:lnTo>
                  <a:pt x="1731082" y="43586"/>
                </a:lnTo>
                <a:lnTo>
                  <a:pt x="1731082" y="50920"/>
                </a:lnTo>
                <a:lnTo>
                  <a:pt x="1701640" y="50920"/>
                </a:lnTo>
                <a:lnTo>
                  <a:pt x="1701640" y="80362"/>
                </a:lnTo>
                <a:lnTo>
                  <a:pt x="1737788" y="80362"/>
                </a:lnTo>
                <a:lnTo>
                  <a:pt x="1737788" y="87696"/>
                </a:lnTo>
                <a:lnTo>
                  <a:pt x="1692944" y="87696"/>
                </a:lnTo>
                <a:close/>
                <a:moveTo>
                  <a:pt x="1616744" y="11001"/>
                </a:moveTo>
                <a:lnTo>
                  <a:pt x="1635604" y="11001"/>
                </a:lnTo>
                <a:cubicBezTo>
                  <a:pt x="1647268" y="11001"/>
                  <a:pt x="1656174" y="14319"/>
                  <a:pt x="1662322" y="20955"/>
                </a:cubicBezTo>
                <a:cubicBezTo>
                  <a:pt x="1668398" y="27520"/>
                  <a:pt x="1671436" y="36880"/>
                  <a:pt x="1671436" y="49034"/>
                </a:cubicBezTo>
                <a:cubicBezTo>
                  <a:pt x="1671436" y="61258"/>
                  <a:pt x="1668434" y="70723"/>
                  <a:pt x="1662426" y="77428"/>
                </a:cubicBezTo>
                <a:cubicBezTo>
                  <a:pt x="1656280" y="84274"/>
                  <a:pt x="1647442" y="87696"/>
                  <a:pt x="1635918" y="87696"/>
                </a:cubicBezTo>
                <a:lnTo>
                  <a:pt x="1616744" y="87696"/>
                </a:lnTo>
                <a:close/>
                <a:moveTo>
                  <a:pt x="1484232" y="11001"/>
                </a:moveTo>
                <a:lnTo>
                  <a:pt x="1520904" y="11001"/>
                </a:lnTo>
                <a:lnTo>
                  <a:pt x="1520904" y="18335"/>
                </a:lnTo>
                <a:lnTo>
                  <a:pt x="1491776" y="18335"/>
                </a:lnTo>
                <a:lnTo>
                  <a:pt x="1489680" y="41595"/>
                </a:lnTo>
                <a:cubicBezTo>
                  <a:pt x="1493522" y="39430"/>
                  <a:pt x="1497504" y="38347"/>
                  <a:pt x="1501624" y="38347"/>
                </a:cubicBezTo>
                <a:cubicBezTo>
                  <a:pt x="1508400" y="38347"/>
                  <a:pt x="1513814" y="40303"/>
                  <a:pt x="1517866" y="44215"/>
                </a:cubicBezTo>
                <a:cubicBezTo>
                  <a:pt x="1522336" y="48545"/>
                  <a:pt x="1524570" y="54762"/>
                  <a:pt x="1524570" y="62865"/>
                </a:cubicBezTo>
                <a:cubicBezTo>
                  <a:pt x="1524570" y="70827"/>
                  <a:pt x="1522022" y="77289"/>
                  <a:pt x="1516922" y="82248"/>
                </a:cubicBezTo>
                <a:cubicBezTo>
                  <a:pt x="1512242" y="86788"/>
                  <a:pt x="1506550" y="89058"/>
                  <a:pt x="1499844" y="89058"/>
                </a:cubicBezTo>
                <a:cubicBezTo>
                  <a:pt x="1490484" y="89058"/>
                  <a:pt x="1482416" y="85671"/>
                  <a:pt x="1475640" y="78895"/>
                </a:cubicBezTo>
                <a:lnTo>
                  <a:pt x="1479936" y="73237"/>
                </a:lnTo>
                <a:cubicBezTo>
                  <a:pt x="1485594" y="79035"/>
                  <a:pt x="1491986" y="81934"/>
                  <a:pt x="1499110" y="81934"/>
                </a:cubicBezTo>
                <a:cubicBezTo>
                  <a:pt x="1503860" y="81934"/>
                  <a:pt x="1507842" y="80222"/>
                  <a:pt x="1511054" y="76800"/>
                </a:cubicBezTo>
                <a:cubicBezTo>
                  <a:pt x="1514338" y="73307"/>
                  <a:pt x="1515980" y="68732"/>
                  <a:pt x="1515980" y="63074"/>
                </a:cubicBezTo>
                <a:cubicBezTo>
                  <a:pt x="1515980" y="57486"/>
                  <a:pt x="1514478" y="53051"/>
                  <a:pt x="1511474" y="49768"/>
                </a:cubicBezTo>
                <a:cubicBezTo>
                  <a:pt x="1508540" y="46555"/>
                  <a:pt x="1504558" y="44948"/>
                  <a:pt x="1499530" y="44948"/>
                </a:cubicBezTo>
                <a:cubicBezTo>
                  <a:pt x="1495478" y="44948"/>
                  <a:pt x="1491148" y="46485"/>
                  <a:pt x="1486538" y="49558"/>
                </a:cubicBezTo>
                <a:lnTo>
                  <a:pt x="1481822" y="46624"/>
                </a:lnTo>
                <a:close/>
                <a:moveTo>
                  <a:pt x="1430216" y="11001"/>
                </a:moveTo>
                <a:lnTo>
                  <a:pt x="1477678" y="11001"/>
                </a:lnTo>
                <a:lnTo>
                  <a:pt x="1477678" y="16135"/>
                </a:lnTo>
                <a:cubicBezTo>
                  <a:pt x="1469158" y="27171"/>
                  <a:pt x="1463254" y="38277"/>
                  <a:pt x="1459972" y="49453"/>
                </a:cubicBezTo>
                <a:cubicBezTo>
                  <a:pt x="1457318" y="58674"/>
                  <a:pt x="1455642" y="71421"/>
                  <a:pt x="1454942" y="87696"/>
                </a:cubicBezTo>
                <a:lnTo>
                  <a:pt x="1446038" y="87696"/>
                </a:lnTo>
                <a:cubicBezTo>
                  <a:pt x="1447224" y="59966"/>
                  <a:pt x="1454488" y="36845"/>
                  <a:pt x="1467830" y="18335"/>
                </a:cubicBezTo>
                <a:lnTo>
                  <a:pt x="1430216" y="18335"/>
                </a:lnTo>
                <a:close/>
                <a:moveTo>
                  <a:pt x="1379458" y="11001"/>
                </a:moveTo>
                <a:lnTo>
                  <a:pt x="1416128" y="11001"/>
                </a:lnTo>
                <a:lnTo>
                  <a:pt x="1416128" y="18335"/>
                </a:lnTo>
                <a:lnTo>
                  <a:pt x="1387002" y="18335"/>
                </a:lnTo>
                <a:lnTo>
                  <a:pt x="1384906" y="41595"/>
                </a:lnTo>
                <a:cubicBezTo>
                  <a:pt x="1388748" y="39430"/>
                  <a:pt x="1392728" y="38347"/>
                  <a:pt x="1396850" y="38347"/>
                </a:cubicBezTo>
                <a:cubicBezTo>
                  <a:pt x="1403626" y="38347"/>
                  <a:pt x="1409038" y="40303"/>
                  <a:pt x="1413090" y="44215"/>
                </a:cubicBezTo>
                <a:cubicBezTo>
                  <a:pt x="1417560" y="48545"/>
                  <a:pt x="1419796" y="54762"/>
                  <a:pt x="1419796" y="62865"/>
                </a:cubicBezTo>
                <a:cubicBezTo>
                  <a:pt x="1419796" y="70827"/>
                  <a:pt x="1417246" y="77289"/>
                  <a:pt x="1412148" y="82248"/>
                </a:cubicBezTo>
                <a:cubicBezTo>
                  <a:pt x="1407468" y="86788"/>
                  <a:pt x="1401774" y="89058"/>
                  <a:pt x="1395068" y="89058"/>
                </a:cubicBezTo>
                <a:cubicBezTo>
                  <a:pt x="1385708" y="89058"/>
                  <a:pt x="1377642" y="85671"/>
                  <a:pt x="1370866" y="78895"/>
                </a:cubicBezTo>
                <a:lnTo>
                  <a:pt x="1375162" y="73237"/>
                </a:lnTo>
                <a:cubicBezTo>
                  <a:pt x="1380820" y="79035"/>
                  <a:pt x="1387210" y="81934"/>
                  <a:pt x="1394336" y="81934"/>
                </a:cubicBezTo>
                <a:cubicBezTo>
                  <a:pt x="1399086" y="81934"/>
                  <a:pt x="1403066" y="80222"/>
                  <a:pt x="1406280" y="76800"/>
                </a:cubicBezTo>
                <a:cubicBezTo>
                  <a:pt x="1409562" y="73307"/>
                  <a:pt x="1411204" y="68732"/>
                  <a:pt x="1411204" y="63074"/>
                </a:cubicBezTo>
                <a:cubicBezTo>
                  <a:pt x="1411204" y="57486"/>
                  <a:pt x="1409702" y="53051"/>
                  <a:pt x="1406698" y="49768"/>
                </a:cubicBezTo>
                <a:cubicBezTo>
                  <a:pt x="1403766" y="46555"/>
                  <a:pt x="1399784" y="44948"/>
                  <a:pt x="1394754" y="44948"/>
                </a:cubicBezTo>
                <a:cubicBezTo>
                  <a:pt x="1390704" y="44948"/>
                  <a:pt x="1386372" y="46485"/>
                  <a:pt x="1381762" y="49558"/>
                </a:cubicBezTo>
                <a:lnTo>
                  <a:pt x="1377048" y="46624"/>
                </a:lnTo>
                <a:close/>
                <a:moveTo>
                  <a:pt x="1288208" y="11001"/>
                </a:moveTo>
                <a:lnTo>
                  <a:pt x="1297324" y="11001"/>
                </a:lnTo>
                <a:lnTo>
                  <a:pt x="1297324" y="59512"/>
                </a:lnTo>
                <a:lnTo>
                  <a:pt x="1307800" y="59512"/>
                </a:lnTo>
                <a:lnTo>
                  <a:pt x="1307800" y="66322"/>
                </a:lnTo>
                <a:lnTo>
                  <a:pt x="1297324" y="66322"/>
                </a:lnTo>
                <a:lnTo>
                  <a:pt x="1297324" y="87696"/>
                </a:lnTo>
                <a:lnTo>
                  <a:pt x="1289256" y="87696"/>
                </a:lnTo>
                <a:lnTo>
                  <a:pt x="1289256" y="66322"/>
                </a:lnTo>
                <a:lnTo>
                  <a:pt x="1255622" y="66322"/>
                </a:lnTo>
                <a:lnTo>
                  <a:pt x="1255622" y="60769"/>
                </a:lnTo>
                <a:close/>
                <a:moveTo>
                  <a:pt x="711870" y="11001"/>
                </a:moveTo>
                <a:lnTo>
                  <a:pt x="730728" y="11001"/>
                </a:lnTo>
                <a:cubicBezTo>
                  <a:pt x="742394" y="11001"/>
                  <a:pt x="751300" y="14319"/>
                  <a:pt x="757446" y="20955"/>
                </a:cubicBezTo>
                <a:cubicBezTo>
                  <a:pt x="763524" y="27520"/>
                  <a:pt x="766562" y="36880"/>
                  <a:pt x="766562" y="49034"/>
                </a:cubicBezTo>
                <a:cubicBezTo>
                  <a:pt x="766562" y="61258"/>
                  <a:pt x="763558" y="70723"/>
                  <a:pt x="757550" y="77428"/>
                </a:cubicBezTo>
                <a:cubicBezTo>
                  <a:pt x="751404" y="84274"/>
                  <a:pt x="742568" y="87696"/>
                  <a:pt x="731042" y="87696"/>
                </a:cubicBezTo>
                <a:lnTo>
                  <a:pt x="711870" y="87696"/>
                </a:lnTo>
                <a:close/>
                <a:moveTo>
                  <a:pt x="473744" y="11001"/>
                </a:moveTo>
                <a:lnTo>
                  <a:pt x="495956" y="11001"/>
                </a:lnTo>
                <a:cubicBezTo>
                  <a:pt x="513418" y="11001"/>
                  <a:pt x="522150" y="17253"/>
                  <a:pt x="522150" y="29756"/>
                </a:cubicBezTo>
                <a:cubicBezTo>
                  <a:pt x="522150" y="38347"/>
                  <a:pt x="518344" y="43900"/>
                  <a:pt x="510730" y="46415"/>
                </a:cubicBezTo>
                <a:lnTo>
                  <a:pt x="510730" y="46834"/>
                </a:lnTo>
                <a:cubicBezTo>
                  <a:pt x="521346" y="48860"/>
                  <a:pt x="526656" y="55006"/>
                  <a:pt x="526656" y="65274"/>
                </a:cubicBezTo>
                <a:cubicBezTo>
                  <a:pt x="526656" y="72539"/>
                  <a:pt x="523966" y="78162"/>
                  <a:pt x="518588" y="82143"/>
                </a:cubicBezTo>
                <a:cubicBezTo>
                  <a:pt x="513488" y="85845"/>
                  <a:pt x="506504" y="87696"/>
                  <a:pt x="497632" y="87696"/>
                </a:cubicBezTo>
                <a:lnTo>
                  <a:pt x="473744" y="87696"/>
                </a:lnTo>
                <a:close/>
                <a:moveTo>
                  <a:pt x="1225714" y="9848"/>
                </a:moveTo>
                <a:cubicBezTo>
                  <a:pt x="1232140" y="9848"/>
                  <a:pt x="1237240" y="11734"/>
                  <a:pt x="1241012" y="15506"/>
                </a:cubicBezTo>
                <a:cubicBezTo>
                  <a:pt x="1244714" y="19208"/>
                  <a:pt x="1246564" y="24063"/>
                  <a:pt x="1246564" y="30070"/>
                </a:cubicBezTo>
                <a:cubicBezTo>
                  <a:pt x="1246564" y="37055"/>
                  <a:pt x="1243106" y="43272"/>
                  <a:pt x="1236192" y="48720"/>
                </a:cubicBezTo>
                <a:lnTo>
                  <a:pt x="1236192" y="49244"/>
                </a:lnTo>
                <a:cubicBezTo>
                  <a:pt x="1244854" y="54273"/>
                  <a:pt x="1249184" y="60979"/>
                  <a:pt x="1249184" y="69361"/>
                </a:cubicBezTo>
                <a:cubicBezTo>
                  <a:pt x="1249184" y="74949"/>
                  <a:pt x="1247018" y="79594"/>
                  <a:pt x="1242688" y="83296"/>
                </a:cubicBezTo>
                <a:cubicBezTo>
                  <a:pt x="1238218" y="87137"/>
                  <a:pt x="1232490" y="89058"/>
                  <a:pt x="1225504" y="89058"/>
                </a:cubicBezTo>
                <a:cubicBezTo>
                  <a:pt x="1218450" y="89058"/>
                  <a:pt x="1212652" y="87137"/>
                  <a:pt x="1208112" y="83296"/>
                </a:cubicBezTo>
                <a:cubicBezTo>
                  <a:pt x="1203502" y="79454"/>
                  <a:pt x="1201196" y="74564"/>
                  <a:pt x="1201196" y="68627"/>
                </a:cubicBezTo>
                <a:cubicBezTo>
                  <a:pt x="1201196" y="59617"/>
                  <a:pt x="1205946" y="52492"/>
                  <a:pt x="1215446" y="47253"/>
                </a:cubicBezTo>
                <a:lnTo>
                  <a:pt x="1215446" y="46834"/>
                </a:lnTo>
                <a:cubicBezTo>
                  <a:pt x="1208532" y="42154"/>
                  <a:pt x="1205074" y="36287"/>
                  <a:pt x="1205074" y="29232"/>
                </a:cubicBezTo>
                <a:cubicBezTo>
                  <a:pt x="1205074" y="23504"/>
                  <a:pt x="1207064" y="18824"/>
                  <a:pt x="1211046" y="15192"/>
                </a:cubicBezTo>
                <a:cubicBezTo>
                  <a:pt x="1214888" y="11630"/>
                  <a:pt x="1219778" y="9848"/>
                  <a:pt x="1225714" y="9848"/>
                </a:cubicBezTo>
                <a:close/>
                <a:moveTo>
                  <a:pt x="1866098" y="9639"/>
                </a:moveTo>
                <a:cubicBezTo>
                  <a:pt x="1874620" y="9639"/>
                  <a:pt x="1881920" y="12747"/>
                  <a:pt x="1887998" y="18964"/>
                </a:cubicBezTo>
                <a:lnTo>
                  <a:pt x="1883178" y="24622"/>
                </a:lnTo>
                <a:cubicBezTo>
                  <a:pt x="1878568" y="19732"/>
                  <a:pt x="1872944" y="17287"/>
                  <a:pt x="1866308" y="17287"/>
                </a:cubicBezTo>
                <a:cubicBezTo>
                  <a:pt x="1858346" y="17287"/>
                  <a:pt x="1852024" y="20116"/>
                  <a:pt x="1847344" y="25774"/>
                </a:cubicBezTo>
                <a:cubicBezTo>
                  <a:pt x="1842594" y="31502"/>
                  <a:pt x="1840220" y="39290"/>
                  <a:pt x="1840220" y="49139"/>
                </a:cubicBezTo>
                <a:cubicBezTo>
                  <a:pt x="1840220" y="59128"/>
                  <a:pt x="1842490" y="66986"/>
                  <a:pt x="1847030" y="72713"/>
                </a:cubicBezTo>
                <a:cubicBezTo>
                  <a:pt x="1851640" y="78511"/>
                  <a:pt x="1858066" y="81410"/>
                  <a:pt x="1866308" y="81410"/>
                </a:cubicBezTo>
                <a:cubicBezTo>
                  <a:pt x="1872664" y="81410"/>
                  <a:pt x="1877520" y="79803"/>
                  <a:pt x="1880872" y="76590"/>
                </a:cubicBezTo>
                <a:lnTo>
                  <a:pt x="1880872" y="55635"/>
                </a:lnTo>
                <a:lnTo>
                  <a:pt x="1864214" y="55635"/>
                </a:lnTo>
                <a:lnTo>
                  <a:pt x="1864214" y="48406"/>
                </a:lnTo>
                <a:lnTo>
                  <a:pt x="1888940" y="48406"/>
                </a:lnTo>
                <a:lnTo>
                  <a:pt x="1888940" y="80257"/>
                </a:lnTo>
                <a:cubicBezTo>
                  <a:pt x="1883282" y="86125"/>
                  <a:pt x="1875458" y="89058"/>
                  <a:pt x="1865470" y="89058"/>
                </a:cubicBezTo>
                <a:cubicBezTo>
                  <a:pt x="1855272" y="89058"/>
                  <a:pt x="1847066" y="85531"/>
                  <a:pt x="1840848" y="78476"/>
                </a:cubicBezTo>
                <a:cubicBezTo>
                  <a:pt x="1834492" y="71281"/>
                  <a:pt x="1831314" y="61572"/>
                  <a:pt x="1831314" y="49349"/>
                </a:cubicBezTo>
                <a:cubicBezTo>
                  <a:pt x="1831314" y="37195"/>
                  <a:pt x="1834596" y="27486"/>
                  <a:pt x="1841162" y="20221"/>
                </a:cubicBezTo>
                <a:cubicBezTo>
                  <a:pt x="1847518" y="13166"/>
                  <a:pt x="1855830" y="9639"/>
                  <a:pt x="1866098" y="9639"/>
                </a:cubicBezTo>
                <a:close/>
                <a:moveTo>
                  <a:pt x="1771888" y="9639"/>
                </a:moveTo>
                <a:cubicBezTo>
                  <a:pt x="1780828" y="9639"/>
                  <a:pt x="1788266" y="12782"/>
                  <a:pt x="1794204" y="19069"/>
                </a:cubicBezTo>
                <a:lnTo>
                  <a:pt x="1789594" y="24622"/>
                </a:lnTo>
                <a:cubicBezTo>
                  <a:pt x="1784496" y="19732"/>
                  <a:pt x="1778592" y="17287"/>
                  <a:pt x="1771888" y="17287"/>
                </a:cubicBezTo>
                <a:cubicBezTo>
                  <a:pt x="1767416" y="17287"/>
                  <a:pt x="1763820" y="18335"/>
                  <a:pt x="1761096" y="20431"/>
                </a:cubicBezTo>
                <a:cubicBezTo>
                  <a:pt x="1758372" y="22596"/>
                  <a:pt x="1757010" y="25460"/>
                  <a:pt x="1757010" y="29022"/>
                </a:cubicBezTo>
                <a:cubicBezTo>
                  <a:pt x="1757010" y="32515"/>
                  <a:pt x="1758406" y="35414"/>
                  <a:pt x="1761200" y="37719"/>
                </a:cubicBezTo>
                <a:cubicBezTo>
                  <a:pt x="1762806" y="39046"/>
                  <a:pt x="1765670" y="40582"/>
                  <a:pt x="1769792" y="42329"/>
                </a:cubicBezTo>
                <a:lnTo>
                  <a:pt x="1780898" y="47044"/>
                </a:lnTo>
                <a:cubicBezTo>
                  <a:pt x="1791516" y="51723"/>
                  <a:pt x="1796824" y="58569"/>
                  <a:pt x="1796824" y="67579"/>
                </a:cubicBezTo>
                <a:cubicBezTo>
                  <a:pt x="1796824" y="73726"/>
                  <a:pt x="1794518" y="78825"/>
                  <a:pt x="1789908" y="82877"/>
                </a:cubicBezTo>
                <a:cubicBezTo>
                  <a:pt x="1785088" y="86998"/>
                  <a:pt x="1778802" y="89058"/>
                  <a:pt x="1771050" y="89058"/>
                </a:cubicBezTo>
                <a:cubicBezTo>
                  <a:pt x="1760432" y="89058"/>
                  <a:pt x="1751562" y="85251"/>
                  <a:pt x="1744436" y="77638"/>
                </a:cubicBezTo>
                <a:lnTo>
                  <a:pt x="1749674" y="71666"/>
                </a:lnTo>
                <a:cubicBezTo>
                  <a:pt x="1755682" y="78162"/>
                  <a:pt x="1762842" y="81410"/>
                  <a:pt x="1771154" y="81410"/>
                </a:cubicBezTo>
                <a:cubicBezTo>
                  <a:pt x="1776322" y="81410"/>
                  <a:pt x="1780444" y="80187"/>
                  <a:pt x="1783518" y="77743"/>
                </a:cubicBezTo>
                <a:cubicBezTo>
                  <a:pt x="1786520" y="75368"/>
                  <a:pt x="1788022" y="72190"/>
                  <a:pt x="1788022" y="68208"/>
                </a:cubicBezTo>
                <a:cubicBezTo>
                  <a:pt x="1788022" y="64506"/>
                  <a:pt x="1786766" y="61502"/>
                  <a:pt x="1784250" y="59197"/>
                </a:cubicBezTo>
                <a:cubicBezTo>
                  <a:pt x="1782644" y="57800"/>
                  <a:pt x="1779536" y="56089"/>
                  <a:pt x="1774926" y="54063"/>
                </a:cubicBezTo>
                <a:lnTo>
                  <a:pt x="1763820" y="49139"/>
                </a:lnTo>
                <a:cubicBezTo>
                  <a:pt x="1753412" y="44669"/>
                  <a:pt x="1748208" y="38173"/>
                  <a:pt x="1748208" y="29651"/>
                </a:cubicBezTo>
                <a:cubicBezTo>
                  <a:pt x="1748208" y="23853"/>
                  <a:pt x="1750444" y="19069"/>
                  <a:pt x="1754914" y="15297"/>
                </a:cubicBezTo>
                <a:cubicBezTo>
                  <a:pt x="1759384" y="11525"/>
                  <a:pt x="1765042" y="9639"/>
                  <a:pt x="1771888" y="9639"/>
                </a:cubicBezTo>
                <a:close/>
                <a:moveTo>
                  <a:pt x="1556156" y="9639"/>
                </a:moveTo>
                <a:cubicBezTo>
                  <a:pt x="1563838" y="9639"/>
                  <a:pt x="1569916" y="12677"/>
                  <a:pt x="1574386" y="18754"/>
                </a:cubicBezTo>
                <a:cubicBezTo>
                  <a:pt x="1579206" y="25111"/>
                  <a:pt x="1581616" y="34121"/>
                  <a:pt x="1581616" y="45786"/>
                </a:cubicBezTo>
                <a:cubicBezTo>
                  <a:pt x="1581616" y="60455"/>
                  <a:pt x="1578822" y="71596"/>
                  <a:pt x="1573234" y="79209"/>
                </a:cubicBezTo>
                <a:cubicBezTo>
                  <a:pt x="1568344" y="85775"/>
                  <a:pt x="1561954" y="89058"/>
                  <a:pt x="1554060" y="89058"/>
                </a:cubicBezTo>
                <a:cubicBezTo>
                  <a:pt x="1546936" y="89058"/>
                  <a:pt x="1540928" y="86509"/>
                  <a:pt x="1536038" y="81410"/>
                </a:cubicBezTo>
                <a:lnTo>
                  <a:pt x="1540754" y="76066"/>
                </a:lnTo>
                <a:cubicBezTo>
                  <a:pt x="1544316" y="79978"/>
                  <a:pt x="1548682" y="81934"/>
                  <a:pt x="1553850" y="81934"/>
                </a:cubicBezTo>
                <a:cubicBezTo>
                  <a:pt x="1559368" y="81934"/>
                  <a:pt x="1563804" y="79489"/>
                  <a:pt x="1567158" y="74599"/>
                </a:cubicBezTo>
                <a:cubicBezTo>
                  <a:pt x="1571068" y="68942"/>
                  <a:pt x="1573198" y="60315"/>
                  <a:pt x="1573548" y="48720"/>
                </a:cubicBezTo>
                <a:cubicBezTo>
                  <a:pt x="1568240" y="55216"/>
                  <a:pt x="1562232" y="58464"/>
                  <a:pt x="1555526" y="58464"/>
                </a:cubicBezTo>
                <a:cubicBezTo>
                  <a:pt x="1549030" y="58464"/>
                  <a:pt x="1543932" y="56438"/>
                  <a:pt x="1540230" y="52387"/>
                </a:cubicBezTo>
                <a:cubicBezTo>
                  <a:pt x="1536458" y="48126"/>
                  <a:pt x="1534572" y="42119"/>
                  <a:pt x="1534572" y="34366"/>
                </a:cubicBezTo>
                <a:cubicBezTo>
                  <a:pt x="1534572" y="27171"/>
                  <a:pt x="1536702" y="21199"/>
                  <a:pt x="1540964" y="16449"/>
                </a:cubicBezTo>
                <a:cubicBezTo>
                  <a:pt x="1545084" y="11909"/>
                  <a:pt x="1550148" y="9639"/>
                  <a:pt x="1556156" y="9639"/>
                </a:cubicBezTo>
                <a:close/>
                <a:moveTo>
                  <a:pt x="194356" y="9639"/>
                </a:moveTo>
                <a:lnTo>
                  <a:pt x="198652" y="11001"/>
                </a:lnTo>
                <a:cubicBezTo>
                  <a:pt x="195160" y="34680"/>
                  <a:pt x="187826" y="53959"/>
                  <a:pt x="176650" y="68837"/>
                </a:cubicBezTo>
                <a:cubicBezTo>
                  <a:pt x="182866" y="76660"/>
                  <a:pt x="191354" y="83889"/>
                  <a:pt x="202110" y="90525"/>
                </a:cubicBezTo>
                <a:cubicBezTo>
                  <a:pt x="199944" y="92132"/>
                  <a:pt x="198304" y="94018"/>
                  <a:pt x="197186" y="96183"/>
                </a:cubicBezTo>
                <a:cubicBezTo>
                  <a:pt x="186638" y="89338"/>
                  <a:pt x="178292" y="82108"/>
                  <a:pt x="172144" y="74495"/>
                </a:cubicBezTo>
                <a:cubicBezTo>
                  <a:pt x="164112" y="83645"/>
                  <a:pt x="154682" y="90665"/>
                  <a:pt x="143856" y="95554"/>
                </a:cubicBezTo>
                <a:cubicBezTo>
                  <a:pt x="142668" y="93179"/>
                  <a:pt x="141236" y="91259"/>
                  <a:pt x="139560" y="89792"/>
                </a:cubicBezTo>
                <a:cubicBezTo>
                  <a:pt x="150246" y="85391"/>
                  <a:pt x="159712" y="78406"/>
                  <a:pt x="167954" y="68837"/>
                </a:cubicBezTo>
                <a:cubicBezTo>
                  <a:pt x="159362" y="56264"/>
                  <a:pt x="153146" y="38871"/>
                  <a:pt x="149304" y="16659"/>
                </a:cubicBezTo>
                <a:lnTo>
                  <a:pt x="145322" y="16659"/>
                </a:lnTo>
                <a:lnTo>
                  <a:pt x="145322" y="9953"/>
                </a:lnTo>
                <a:lnTo>
                  <a:pt x="193100" y="9953"/>
                </a:lnTo>
                <a:close/>
                <a:moveTo>
                  <a:pt x="1337918" y="9534"/>
                </a:moveTo>
                <a:cubicBezTo>
                  <a:pt x="1344414" y="9604"/>
                  <a:pt x="1349618" y="11280"/>
                  <a:pt x="1353530" y="14563"/>
                </a:cubicBezTo>
                <a:cubicBezTo>
                  <a:pt x="1357652" y="17986"/>
                  <a:pt x="1359712" y="22666"/>
                  <a:pt x="1359712" y="28603"/>
                </a:cubicBezTo>
                <a:cubicBezTo>
                  <a:pt x="1359712" y="37753"/>
                  <a:pt x="1355136" y="43970"/>
                  <a:pt x="1345986" y="47253"/>
                </a:cubicBezTo>
                <a:lnTo>
                  <a:pt x="1345986" y="47672"/>
                </a:lnTo>
                <a:cubicBezTo>
                  <a:pt x="1350736" y="48790"/>
                  <a:pt x="1354578" y="50990"/>
                  <a:pt x="1357512" y="54273"/>
                </a:cubicBezTo>
                <a:cubicBezTo>
                  <a:pt x="1360724" y="57835"/>
                  <a:pt x="1362332" y="62166"/>
                  <a:pt x="1362332" y="67265"/>
                </a:cubicBezTo>
                <a:cubicBezTo>
                  <a:pt x="1362332" y="73901"/>
                  <a:pt x="1359992" y="79244"/>
                  <a:pt x="1355312" y="83296"/>
                </a:cubicBezTo>
                <a:cubicBezTo>
                  <a:pt x="1350842" y="87137"/>
                  <a:pt x="1345148" y="89058"/>
                  <a:pt x="1338234" y="89058"/>
                </a:cubicBezTo>
                <a:cubicBezTo>
                  <a:pt x="1328454" y="89058"/>
                  <a:pt x="1320352" y="85566"/>
                  <a:pt x="1313926" y="78581"/>
                </a:cubicBezTo>
                <a:lnTo>
                  <a:pt x="1318326" y="73028"/>
                </a:lnTo>
                <a:cubicBezTo>
                  <a:pt x="1324124" y="78965"/>
                  <a:pt x="1330584" y="81934"/>
                  <a:pt x="1337710" y="81934"/>
                </a:cubicBezTo>
                <a:cubicBezTo>
                  <a:pt x="1342458" y="81934"/>
                  <a:pt x="1346300" y="80606"/>
                  <a:pt x="1349234" y="77952"/>
                </a:cubicBezTo>
                <a:cubicBezTo>
                  <a:pt x="1352238" y="75158"/>
                  <a:pt x="1353740" y="71526"/>
                  <a:pt x="1353740" y="67056"/>
                </a:cubicBezTo>
                <a:cubicBezTo>
                  <a:pt x="1353740" y="56438"/>
                  <a:pt x="1345638" y="51130"/>
                  <a:pt x="1329432" y="51130"/>
                </a:cubicBezTo>
                <a:lnTo>
                  <a:pt x="1329432" y="44424"/>
                </a:lnTo>
                <a:cubicBezTo>
                  <a:pt x="1343822" y="44424"/>
                  <a:pt x="1351016" y="39360"/>
                  <a:pt x="1351016" y="29232"/>
                </a:cubicBezTo>
                <a:cubicBezTo>
                  <a:pt x="1351016" y="25390"/>
                  <a:pt x="1349828" y="22317"/>
                  <a:pt x="1347454" y="20012"/>
                </a:cubicBezTo>
                <a:cubicBezTo>
                  <a:pt x="1345008" y="17707"/>
                  <a:pt x="1341726" y="16519"/>
                  <a:pt x="1337604" y="16449"/>
                </a:cubicBezTo>
                <a:cubicBezTo>
                  <a:pt x="1331806" y="16519"/>
                  <a:pt x="1326428" y="19104"/>
                  <a:pt x="1321470" y="24203"/>
                </a:cubicBezTo>
                <a:lnTo>
                  <a:pt x="1316754" y="18650"/>
                </a:lnTo>
                <a:cubicBezTo>
                  <a:pt x="1323320" y="12642"/>
                  <a:pt x="1330374" y="9604"/>
                  <a:pt x="1337918" y="9534"/>
                </a:cubicBezTo>
                <a:close/>
                <a:moveTo>
                  <a:pt x="1101660" y="4295"/>
                </a:moveTo>
                <a:lnTo>
                  <a:pt x="1110148" y="4295"/>
                </a:lnTo>
                <a:lnTo>
                  <a:pt x="1110148" y="77952"/>
                </a:lnTo>
                <a:cubicBezTo>
                  <a:pt x="1110148" y="80606"/>
                  <a:pt x="1111020" y="81934"/>
                  <a:pt x="1112766" y="81934"/>
                </a:cubicBezTo>
                <a:cubicBezTo>
                  <a:pt x="1113396" y="81934"/>
                  <a:pt x="1114058" y="81864"/>
                  <a:pt x="1114758" y="81724"/>
                </a:cubicBezTo>
                <a:lnTo>
                  <a:pt x="1116014" y="88325"/>
                </a:lnTo>
                <a:cubicBezTo>
                  <a:pt x="1114408" y="88814"/>
                  <a:pt x="1112696" y="89058"/>
                  <a:pt x="1110880" y="89058"/>
                </a:cubicBezTo>
                <a:cubicBezTo>
                  <a:pt x="1104734" y="89058"/>
                  <a:pt x="1101660" y="85147"/>
                  <a:pt x="1101660" y="77324"/>
                </a:cubicBezTo>
                <a:close/>
                <a:moveTo>
                  <a:pt x="539686" y="4295"/>
                </a:moveTo>
                <a:lnTo>
                  <a:pt x="548172" y="4295"/>
                </a:lnTo>
                <a:lnTo>
                  <a:pt x="548172" y="77952"/>
                </a:lnTo>
                <a:cubicBezTo>
                  <a:pt x="548172" y="80606"/>
                  <a:pt x="549046" y="81934"/>
                  <a:pt x="550792" y="81934"/>
                </a:cubicBezTo>
                <a:cubicBezTo>
                  <a:pt x="551420" y="81934"/>
                  <a:pt x="552084" y="81864"/>
                  <a:pt x="552782" y="81724"/>
                </a:cubicBezTo>
                <a:lnTo>
                  <a:pt x="554040" y="88325"/>
                </a:lnTo>
                <a:cubicBezTo>
                  <a:pt x="552434" y="88814"/>
                  <a:pt x="550722" y="89058"/>
                  <a:pt x="548906" y="89058"/>
                </a:cubicBezTo>
                <a:cubicBezTo>
                  <a:pt x="542758" y="89058"/>
                  <a:pt x="539686" y="85147"/>
                  <a:pt x="539686" y="77324"/>
                </a:cubicBezTo>
                <a:close/>
                <a:moveTo>
                  <a:pt x="1090374" y="2933"/>
                </a:moveTo>
                <a:cubicBezTo>
                  <a:pt x="1093586" y="2933"/>
                  <a:pt x="1096626" y="3562"/>
                  <a:pt x="1099488" y="4819"/>
                </a:cubicBezTo>
                <a:lnTo>
                  <a:pt x="1097602" y="11420"/>
                </a:lnTo>
                <a:cubicBezTo>
                  <a:pt x="1095438" y="10372"/>
                  <a:pt x="1093272" y="9848"/>
                  <a:pt x="1091106" y="9848"/>
                </a:cubicBezTo>
                <a:cubicBezTo>
                  <a:pt x="1085658" y="9848"/>
                  <a:pt x="1082934" y="13690"/>
                  <a:pt x="1082934" y="21374"/>
                </a:cubicBezTo>
                <a:lnTo>
                  <a:pt x="1082934" y="31118"/>
                </a:lnTo>
                <a:lnTo>
                  <a:pt x="1095088" y="31118"/>
                </a:lnTo>
                <a:lnTo>
                  <a:pt x="1095088" y="38138"/>
                </a:lnTo>
                <a:lnTo>
                  <a:pt x="1082934" y="38138"/>
                </a:lnTo>
                <a:lnTo>
                  <a:pt x="1082934" y="87696"/>
                </a:lnTo>
                <a:lnTo>
                  <a:pt x="1074342" y="87696"/>
                </a:lnTo>
                <a:lnTo>
                  <a:pt x="1074342" y="38138"/>
                </a:lnTo>
                <a:lnTo>
                  <a:pt x="1066590" y="38138"/>
                </a:lnTo>
                <a:lnTo>
                  <a:pt x="1066590" y="31642"/>
                </a:lnTo>
                <a:lnTo>
                  <a:pt x="1074342" y="31118"/>
                </a:lnTo>
                <a:lnTo>
                  <a:pt x="1074342" y="21269"/>
                </a:lnTo>
                <a:cubicBezTo>
                  <a:pt x="1074342" y="9045"/>
                  <a:pt x="1079686" y="2933"/>
                  <a:pt x="1090374" y="2933"/>
                </a:cubicBezTo>
                <a:close/>
                <a:moveTo>
                  <a:pt x="90524" y="1047"/>
                </a:moveTo>
                <a:lnTo>
                  <a:pt x="95134" y="7019"/>
                </a:lnTo>
                <a:cubicBezTo>
                  <a:pt x="83750" y="9674"/>
                  <a:pt x="69954" y="11665"/>
                  <a:pt x="53748" y="12992"/>
                </a:cubicBezTo>
                <a:lnTo>
                  <a:pt x="53748" y="30908"/>
                </a:lnTo>
                <a:lnTo>
                  <a:pt x="88010" y="30908"/>
                </a:lnTo>
                <a:lnTo>
                  <a:pt x="89268" y="30594"/>
                </a:lnTo>
                <a:lnTo>
                  <a:pt x="93354" y="31851"/>
                </a:lnTo>
                <a:cubicBezTo>
                  <a:pt x="90840" y="49244"/>
                  <a:pt x="85670" y="63598"/>
                  <a:pt x="77846" y="74914"/>
                </a:cubicBezTo>
                <a:cubicBezTo>
                  <a:pt x="83016" y="81829"/>
                  <a:pt x="89302" y="86928"/>
                  <a:pt x="96706" y="90211"/>
                </a:cubicBezTo>
                <a:cubicBezTo>
                  <a:pt x="94680" y="91957"/>
                  <a:pt x="93110" y="93843"/>
                  <a:pt x="91992" y="95869"/>
                </a:cubicBezTo>
                <a:cubicBezTo>
                  <a:pt x="84798" y="92097"/>
                  <a:pt x="78720" y="86893"/>
                  <a:pt x="73760" y="80257"/>
                </a:cubicBezTo>
                <a:cubicBezTo>
                  <a:pt x="68172" y="86893"/>
                  <a:pt x="61642" y="92097"/>
                  <a:pt x="54168" y="95869"/>
                </a:cubicBezTo>
                <a:cubicBezTo>
                  <a:pt x="53050" y="93773"/>
                  <a:pt x="51654" y="91887"/>
                  <a:pt x="49976" y="90211"/>
                </a:cubicBezTo>
                <a:cubicBezTo>
                  <a:pt x="57520" y="86858"/>
                  <a:pt x="64122" y="81619"/>
                  <a:pt x="69780" y="74495"/>
                </a:cubicBezTo>
                <a:cubicBezTo>
                  <a:pt x="63982" y="64785"/>
                  <a:pt x="59512" y="52387"/>
                  <a:pt x="56368" y="37299"/>
                </a:cubicBezTo>
                <a:lnTo>
                  <a:pt x="53748" y="37299"/>
                </a:lnTo>
                <a:lnTo>
                  <a:pt x="53748" y="43586"/>
                </a:lnTo>
                <a:cubicBezTo>
                  <a:pt x="53748" y="67335"/>
                  <a:pt x="50360" y="84832"/>
                  <a:pt x="43586" y="96078"/>
                </a:cubicBezTo>
                <a:cubicBezTo>
                  <a:pt x="41978" y="94472"/>
                  <a:pt x="40128" y="93179"/>
                  <a:pt x="38032" y="92202"/>
                </a:cubicBezTo>
                <a:cubicBezTo>
                  <a:pt x="44110" y="81724"/>
                  <a:pt x="47148" y="65519"/>
                  <a:pt x="47148" y="43586"/>
                </a:cubicBezTo>
                <a:lnTo>
                  <a:pt x="47148" y="7543"/>
                </a:lnTo>
                <a:cubicBezTo>
                  <a:pt x="66148" y="5867"/>
                  <a:pt x="80606" y="3702"/>
                  <a:pt x="90524" y="1047"/>
                </a:cubicBezTo>
                <a:close/>
                <a:moveTo>
                  <a:pt x="254602" y="209"/>
                </a:moveTo>
                <a:lnTo>
                  <a:pt x="261832" y="209"/>
                </a:lnTo>
                <a:lnTo>
                  <a:pt x="261832" y="12992"/>
                </a:lnTo>
                <a:lnTo>
                  <a:pt x="300284" y="12992"/>
                </a:lnTo>
                <a:lnTo>
                  <a:pt x="300284" y="19697"/>
                </a:lnTo>
                <a:lnTo>
                  <a:pt x="261832" y="19697"/>
                </a:lnTo>
                <a:lnTo>
                  <a:pt x="261832" y="46520"/>
                </a:lnTo>
                <a:lnTo>
                  <a:pt x="304580" y="46520"/>
                </a:lnTo>
                <a:lnTo>
                  <a:pt x="304580" y="53120"/>
                </a:lnTo>
                <a:lnTo>
                  <a:pt x="266862" y="53120"/>
                </a:lnTo>
                <a:cubicBezTo>
                  <a:pt x="277828" y="67859"/>
                  <a:pt x="291134" y="78651"/>
                  <a:pt x="306780" y="85496"/>
                </a:cubicBezTo>
                <a:cubicBezTo>
                  <a:pt x="305174" y="86893"/>
                  <a:pt x="303568" y="88814"/>
                  <a:pt x="301960" y="91259"/>
                </a:cubicBezTo>
                <a:cubicBezTo>
                  <a:pt x="286244" y="83505"/>
                  <a:pt x="272868" y="71910"/>
                  <a:pt x="261832" y="56473"/>
                </a:cubicBezTo>
                <a:lnTo>
                  <a:pt x="261832" y="95554"/>
                </a:lnTo>
                <a:lnTo>
                  <a:pt x="254602" y="95554"/>
                </a:lnTo>
                <a:lnTo>
                  <a:pt x="254602" y="56788"/>
                </a:lnTo>
                <a:cubicBezTo>
                  <a:pt x="243916" y="71666"/>
                  <a:pt x="230714" y="83051"/>
                  <a:pt x="214998" y="90944"/>
                </a:cubicBezTo>
                <a:cubicBezTo>
                  <a:pt x="213530" y="88709"/>
                  <a:pt x="211890" y="86788"/>
                  <a:pt x="210074" y="85182"/>
                </a:cubicBezTo>
                <a:cubicBezTo>
                  <a:pt x="225860" y="78406"/>
                  <a:pt x="239060" y="67719"/>
                  <a:pt x="249678" y="53120"/>
                </a:cubicBezTo>
                <a:lnTo>
                  <a:pt x="212168" y="53120"/>
                </a:lnTo>
                <a:lnTo>
                  <a:pt x="212168" y="46520"/>
                </a:lnTo>
                <a:lnTo>
                  <a:pt x="254602" y="46520"/>
                </a:lnTo>
                <a:lnTo>
                  <a:pt x="254602" y="19697"/>
                </a:lnTo>
                <a:lnTo>
                  <a:pt x="217198" y="19697"/>
                </a:lnTo>
                <a:lnTo>
                  <a:pt x="217198" y="12992"/>
                </a:lnTo>
                <a:lnTo>
                  <a:pt x="254602" y="12992"/>
                </a:lnTo>
                <a:close/>
                <a:moveTo>
                  <a:pt x="124052" y="104"/>
                </a:moveTo>
                <a:lnTo>
                  <a:pt x="130864" y="104"/>
                </a:lnTo>
                <a:lnTo>
                  <a:pt x="130864" y="22526"/>
                </a:lnTo>
                <a:lnTo>
                  <a:pt x="145112" y="22526"/>
                </a:lnTo>
                <a:lnTo>
                  <a:pt x="145112" y="29127"/>
                </a:lnTo>
                <a:lnTo>
                  <a:pt x="130864" y="29127"/>
                </a:lnTo>
                <a:lnTo>
                  <a:pt x="130864" y="33318"/>
                </a:lnTo>
                <a:cubicBezTo>
                  <a:pt x="134216" y="36671"/>
                  <a:pt x="140084" y="43411"/>
                  <a:pt x="148466" y="53540"/>
                </a:cubicBezTo>
                <a:lnTo>
                  <a:pt x="144064" y="59721"/>
                </a:lnTo>
                <a:cubicBezTo>
                  <a:pt x="141132" y="54972"/>
                  <a:pt x="136730" y="48860"/>
                  <a:pt x="130864" y="41386"/>
                </a:cubicBezTo>
                <a:lnTo>
                  <a:pt x="130864" y="95450"/>
                </a:lnTo>
                <a:lnTo>
                  <a:pt x="124052" y="95450"/>
                </a:lnTo>
                <a:lnTo>
                  <a:pt x="124052" y="41281"/>
                </a:lnTo>
                <a:cubicBezTo>
                  <a:pt x="119302" y="56508"/>
                  <a:pt x="113854" y="68173"/>
                  <a:pt x="107708" y="76276"/>
                </a:cubicBezTo>
                <a:cubicBezTo>
                  <a:pt x="106660" y="73831"/>
                  <a:pt x="105264" y="71596"/>
                  <a:pt x="103516" y="69570"/>
                </a:cubicBezTo>
                <a:cubicBezTo>
                  <a:pt x="111550" y="60071"/>
                  <a:pt x="117732" y="46590"/>
                  <a:pt x="122062" y="29127"/>
                </a:cubicBezTo>
                <a:lnTo>
                  <a:pt x="106346" y="29127"/>
                </a:lnTo>
                <a:lnTo>
                  <a:pt x="106346" y="22526"/>
                </a:lnTo>
                <a:lnTo>
                  <a:pt x="124052" y="22526"/>
                </a:lnTo>
                <a:close/>
                <a:moveTo>
                  <a:pt x="358958" y="0"/>
                </a:moveTo>
                <a:lnTo>
                  <a:pt x="366816" y="1152"/>
                </a:lnTo>
                <a:cubicBezTo>
                  <a:pt x="364930" y="6461"/>
                  <a:pt x="363184" y="10896"/>
                  <a:pt x="361578" y="14459"/>
                </a:cubicBezTo>
                <a:lnTo>
                  <a:pt x="399402" y="14459"/>
                </a:lnTo>
                <a:lnTo>
                  <a:pt x="399402" y="95240"/>
                </a:lnTo>
                <a:lnTo>
                  <a:pt x="392172" y="95240"/>
                </a:lnTo>
                <a:lnTo>
                  <a:pt x="392172" y="89792"/>
                </a:lnTo>
                <a:lnTo>
                  <a:pt x="335384" y="89792"/>
                </a:lnTo>
                <a:lnTo>
                  <a:pt x="335384" y="95764"/>
                </a:lnTo>
                <a:lnTo>
                  <a:pt x="328364" y="95764"/>
                </a:lnTo>
                <a:lnTo>
                  <a:pt x="328364" y="14459"/>
                </a:lnTo>
                <a:lnTo>
                  <a:pt x="354558" y="14459"/>
                </a:lnTo>
                <a:cubicBezTo>
                  <a:pt x="356304" y="9988"/>
                  <a:pt x="357770" y="5168"/>
                  <a:pt x="358958" y="0"/>
                </a:cubicBezTo>
                <a:close/>
                <a:moveTo>
                  <a:pt x="26298" y="0"/>
                </a:moveTo>
                <a:lnTo>
                  <a:pt x="32688" y="0"/>
                </a:lnTo>
                <a:lnTo>
                  <a:pt x="32688" y="29337"/>
                </a:lnTo>
                <a:lnTo>
                  <a:pt x="42224" y="29337"/>
                </a:lnTo>
                <a:lnTo>
                  <a:pt x="42224" y="35623"/>
                </a:lnTo>
                <a:lnTo>
                  <a:pt x="14354" y="35623"/>
                </a:lnTo>
                <a:lnTo>
                  <a:pt x="14354" y="43796"/>
                </a:lnTo>
                <a:cubicBezTo>
                  <a:pt x="14354" y="47078"/>
                  <a:pt x="14318" y="49558"/>
                  <a:pt x="14248" y="51235"/>
                </a:cubicBezTo>
                <a:lnTo>
                  <a:pt x="35728" y="51235"/>
                </a:lnTo>
                <a:lnTo>
                  <a:pt x="35728" y="95554"/>
                </a:lnTo>
                <a:lnTo>
                  <a:pt x="29336" y="95554"/>
                </a:lnTo>
                <a:lnTo>
                  <a:pt x="29336" y="57521"/>
                </a:lnTo>
                <a:lnTo>
                  <a:pt x="14038" y="57521"/>
                </a:lnTo>
                <a:cubicBezTo>
                  <a:pt x="13130" y="74006"/>
                  <a:pt x="10128" y="86788"/>
                  <a:pt x="5028" y="95869"/>
                </a:cubicBezTo>
                <a:cubicBezTo>
                  <a:pt x="3632" y="94332"/>
                  <a:pt x="1954" y="92935"/>
                  <a:pt x="0" y="91678"/>
                </a:cubicBezTo>
                <a:cubicBezTo>
                  <a:pt x="5238" y="81549"/>
                  <a:pt x="7858" y="65589"/>
                  <a:pt x="7858" y="43796"/>
                </a:cubicBezTo>
                <a:lnTo>
                  <a:pt x="7858" y="2305"/>
                </a:lnTo>
                <a:lnTo>
                  <a:pt x="14354" y="2305"/>
                </a:lnTo>
                <a:lnTo>
                  <a:pt x="14354" y="29337"/>
                </a:lnTo>
                <a:lnTo>
                  <a:pt x="26298" y="29337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09728" tIns="54864" rIns="109728" bIns="5486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11" name="更多资源下载：https://www.58pic.com/u/61536760" hidden="1">
            <a:extLst>
              <a:ext uri="{FF2B5EF4-FFF2-40B4-BE49-F238E27FC236}">
                <a16:creationId xmlns:a16="http://schemas.microsoft.com/office/drawing/2014/main" id="{2C557DC0-406A-4F6C-8986-055ADA64445E}"/>
              </a:ext>
            </a:extLst>
          </p:cNvPr>
          <p:cNvSpPr/>
          <p:nvPr/>
        </p:nvSpPr>
        <p:spPr>
          <a:xfrm>
            <a:off x="-4823184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sp>
        <p:nvSpPr>
          <p:cNvPr id="12" name="更多资源下载：https://www.58pic.com/u/61536760" hidden="1">
            <a:extLst>
              <a:ext uri="{FF2B5EF4-FFF2-40B4-BE49-F238E27FC236}">
                <a16:creationId xmlns:a16="http://schemas.microsoft.com/office/drawing/2014/main" id="{A56733D2-D77C-4682-941A-75BE281D13D6}"/>
              </a:ext>
            </a:extLst>
          </p:cNvPr>
          <p:cNvSpPr/>
          <p:nvPr/>
        </p:nvSpPr>
        <p:spPr>
          <a:xfrm>
            <a:off x="-49694885" y="7786402"/>
            <a:ext cx="146706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60" dirty="0">
                <a:solidFill>
                  <a:srgbClr val="E6E6E6"/>
                </a:solidFill>
              </a:rPr>
              <a:t>61536760</a:t>
            </a:r>
            <a:endParaRPr lang="zh-CN" altLang="en-US" sz="2160" dirty="0">
              <a:solidFill>
                <a:srgbClr val="E6E6E6"/>
              </a:solidFill>
            </a:endParaRPr>
          </a:p>
        </p:txBody>
      </p:sp>
      <p:sp>
        <p:nvSpPr>
          <p:cNvPr id="13" name="更多资源下载：https://www.58pic.com/u/61536760" hidden="1">
            <a:extLst>
              <a:ext uri="{FF2B5EF4-FFF2-40B4-BE49-F238E27FC236}">
                <a16:creationId xmlns:a16="http://schemas.microsoft.com/office/drawing/2014/main" id="{7747249D-23D4-4019-B578-13D7646AB683}"/>
              </a:ext>
            </a:extLst>
          </p:cNvPr>
          <p:cNvSpPr txBox="1"/>
          <p:nvPr/>
        </p:nvSpPr>
        <p:spPr>
          <a:xfrm>
            <a:off x="58267106" y="-24612599"/>
            <a:ext cx="366825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zh-CN" altLang="en-US" sz="96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千图</a:t>
            </a:r>
            <a:r>
              <a:rPr lang="en-US" altLang="zh-CN" sz="960" b="0" i="0" u="none" strike="noStrike" kern="1200" dirty="0">
                <a:solidFill>
                  <a:srgbClr val="E6E6E6"/>
                </a:solidFill>
                <a:effectLst/>
                <a:latin typeface="+mn-lt"/>
                <a:ea typeface="+mn-ea"/>
                <a:cs typeface="+mn-cs"/>
              </a:rPr>
              <a:t>:Blue Dragonfly</a:t>
            </a:r>
          </a:p>
          <a:p>
            <a:br>
              <a:rPr lang="en-US" altLang="zh-CN" sz="960" dirty="0">
                <a:solidFill>
                  <a:srgbClr val="E6E6E6"/>
                </a:solidFill>
              </a:rPr>
            </a:br>
            <a:r>
              <a:rPr lang="en-US" altLang="zh-CN" sz="960" dirty="0">
                <a:solidFill>
                  <a:srgbClr val="E6E6E6"/>
                </a:solidFill>
              </a:rPr>
              <a:t>DESIGN</a:t>
            </a:r>
            <a:endParaRPr lang="zh-CN" altLang="en-US" sz="960" dirty="0">
              <a:solidFill>
                <a:srgbClr val="E6E6E6"/>
              </a:solidFill>
            </a:endParaRPr>
          </a:p>
        </p:txBody>
      </p:sp>
      <p:sp>
        <p:nvSpPr>
          <p:cNvPr id="14" name="更多资源下载：https://www.58pic.com/u/61536760">
            <a:extLst>
              <a:ext uri="{FF2B5EF4-FFF2-40B4-BE49-F238E27FC236}">
                <a16:creationId xmlns:a16="http://schemas.microsoft.com/office/drawing/2014/main" id="{09F341A1-AB89-43A5-9F6F-253949BC2F9B}"/>
              </a:ext>
            </a:extLst>
          </p:cNvPr>
          <p:cNvSpPr txBox="1"/>
          <p:nvPr/>
        </p:nvSpPr>
        <p:spPr>
          <a:xfrm>
            <a:off x="982138" y="451632"/>
            <a:ext cx="7866894" cy="6832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defTabSz="1097280">
              <a:defRPr/>
            </a:pPr>
            <a:r>
              <a:rPr lang="en-US" altLang="zh-CN" sz="3840" b="1" dirty="0">
                <a:solidFill>
                  <a:schemeClr val="accent1"/>
                </a:solidFill>
                <a:latin typeface="+mn-lt"/>
                <a:ea typeface="思源黑体 CN Medium" panose="020B0600000000000000" pitchFamily="34" charset="-122"/>
                <a:cs typeface="+mn-ea"/>
                <a:sym typeface="+mn-lt"/>
              </a:rPr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4853839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260D924-EFF6-4474-B9EC-FB54B51B75A1}"/>
              </a:ext>
            </a:extLst>
          </p:cNvPr>
          <p:cNvSpPr/>
          <p:nvPr/>
        </p:nvSpPr>
        <p:spPr>
          <a:xfrm>
            <a:off x="3937564" y="7371274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35A966F-7D23-47CB-99F2-4D52955B852B}"/>
              </a:ext>
            </a:extLst>
          </p:cNvPr>
          <p:cNvSpPr/>
          <p:nvPr/>
        </p:nvSpPr>
        <p:spPr>
          <a:xfrm>
            <a:off x="3404914" y="352208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61B5FD5-AC00-4152-892E-1123DA0CD01E}"/>
              </a:ext>
            </a:extLst>
          </p:cNvPr>
          <p:cNvSpPr/>
          <p:nvPr/>
        </p:nvSpPr>
        <p:spPr>
          <a:xfrm>
            <a:off x="6720209" y="352207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E1596CB-8182-4ADB-ABEE-654FD0789BC4}"/>
              </a:ext>
            </a:extLst>
          </p:cNvPr>
          <p:cNvSpPr/>
          <p:nvPr/>
        </p:nvSpPr>
        <p:spPr>
          <a:xfrm>
            <a:off x="316847" y="4851715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EBB25012-AA36-4EFF-A62F-42B41C23F62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397921" y="7650965"/>
            <a:ext cx="199998" cy="1999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FF2D0EF-A62E-437B-AA15-0574B840E08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542800" y="485923"/>
            <a:ext cx="210524" cy="210524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72FA259-8B2C-4B34-B91C-524ED6290175}"/>
              </a:ext>
            </a:extLst>
          </p:cNvPr>
          <p:cNvSpPr/>
          <p:nvPr/>
        </p:nvSpPr>
        <p:spPr>
          <a:xfrm>
            <a:off x="13436743" y="1726839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BE69EBFB-73BC-499A-94EF-5C3AE2123EB8}"/>
              </a:ext>
            </a:extLst>
          </p:cNvPr>
          <p:cNvSpPr/>
          <p:nvPr/>
        </p:nvSpPr>
        <p:spPr>
          <a:xfrm>
            <a:off x="10357299" y="7586176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F7769366-260F-4402-815B-B9921BB6FF08}"/>
              </a:ext>
            </a:extLst>
          </p:cNvPr>
          <p:cNvSpPr/>
          <p:nvPr/>
        </p:nvSpPr>
        <p:spPr>
          <a:xfrm>
            <a:off x="13910989" y="6220767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AF6361A9-849B-496C-A08C-EB11DABB96DB}"/>
              </a:ext>
            </a:extLst>
          </p:cNvPr>
          <p:cNvSpPr/>
          <p:nvPr/>
        </p:nvSpPr>
        <p:spPr>
          <a:xfrm>
            <a:off x="12286609" y="7922053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527596E-5EBB-4C4E-88ED-5A794597EA90}"/>
              </a:ext>
            </a:extLst>
          </p:cNvPr>
          <p:cNvSpPr/>
          <p:nvPr/>
        </p:nvSpPr>
        <p:spPr>
          <a:xfrm>
            <a:off x="10130295" y="213411"/>
            <a:ext cx="54863" cy="54863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160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1014BEA-A8ED-4F0B-A1C9-FEA2A31CDC41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3874892" y="7439261"/>
            <a:ext cx="242104" cy="23420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F6C6194-8DE9-47E8-8E07-F066718B4C7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4108493" y="2625459"/>
            <a:ext cx="199998" cy="26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1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</p:sldLayoutIdLst>
  <p:hf sldNum="0" hdr="0" ftr="0" dt="0"/>
  <p:txStyles>
    <p:titleStyle>
      <a:lvl1pPr algn="l" defTabSz="1097280" rtl="0" eaLnBrk="1" latinLnBrk="1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1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1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75684" y="837406"/>
            <a:ext cx="6121379" cy="3119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Социально-психологическое тестирование (СПТ) учащихся 2025-2026</a:t>
            </a:r>
            <a:endParaRPr lang="en-US" sz="4800" dirty="0">
              <a:latin typeface="Pangolin" panose="00000500000000000000" pitchFamily="2" charset="-52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6673" y="6207046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Памятка для родителей по вопросам социально-психологического тестирования (СПТ) учащихся в 2025-2026 учебном году.</a:t>
            </a:r>
            <a:endParaRPr lang="en-US" sz="24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E9A60FE-B7C5-CF9B-E694-11E91B68E4F0}"/>
              </a:ext>
            </a:extLst>
          </p:cNvPr>
          <p:cNvSpPr/>
          <p:nvPr/>
        </p:nvSpPr>
        <p:spPr>
          <a:xfrm>
            <a:off x="2230925" y="4114800"/>
            <a:ext cx="12515590" cy="1596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ru-RU" sz="8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Спасибо за доверие!</a:t>
            </a:r>
            <a:endParaRPr lang="en-US" sz="8800" dirty="0">
              <a:latin typeface="Pangolin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9070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42854" y="1933516"/>
            <a:ext cx="3950137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Что такое СПТ?</a:t>
            </a:r>
            <a:endParaRPr lang="en-US" sz="4000" dirty="0">
              <a:latin typeface="Pangolin" panose="00000500000000000000" pitchFamily="2" charset="-52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64037" y="2647804"/>
            <a:ext cx="4136231" cy="4312554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3557" y="2565916"/>
            <a:ext cx="121920" cy="4394442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5" name="Text 3"/>
          <p:cNvSpPr/>
          <p:nvPr/>
        </p:nvSpPr>
        <p:spPr>
          <a:xfrm>
            <a:off x="1187053" y="2769884"/>
            <a:ext cx="3490198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Психодиагностическое обследование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87053" y="3535217"/>
            <a:ext cx="3490198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СПТ выявляет психологические факторы риска вовлечения в зависимое поведение, связанные с дефицитом ресурсов психологической устойчивости личности.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247084" y="2647804"/>
            <a:ext cx="4136231" cy="4312554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604" y="2565916"/>
            <a:ext cx="121920" cy="4394442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9" name="Text 7"/>
          <p:cNvSpPr/>
          <p:nvPr/>
        </p:nvSpPr>
        <p:spPr>
          <a:xfrm>
            <a:off x="5570101" y="2769884"/>
            <a:ext cx="3490198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Исследование состояния учащихся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570101" y="3535217"/>
            <a:ext cx="3490198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Метод исследования эмоционального и психологического состояния учащихся, их индивидуальных особенностей и взаимодействия со средой.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30132" y="2647804"/>
            <a:ext cx="4136231" cy="4312554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599652" y="2565916"/>
            <a:ext cx="121920" cy="4394442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13" name="Text 11"/>
          <p:cNvSpPr/>
          <p:nvPr/>
        </p:nvSpPr>
        <p:spPr>
          <a:xfrm>
            <a:off x="9953149" y="2769884"/>
            <a:ext cx="3490198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Выявление сильных сторон и рисков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953149" y="3535217"/>
            <a:ext cx="3490198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Результаты позволяют определить как ресурсные особенности личности, так и поведение в стрессовых ситуациях и формы рискового поведения.</a:t>
            </a:r>
            <a:endParaRPr lang="en-US" sz="24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603" y="212975"/>
            <a:ext cx="7387114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Основные принципы проведения СПТ</a:t>
            </a:r>
            <a:endParaRPr lang="en-US" sz="4400" dirty="0">
              <a:latin typeface="Pangolin" panose="00000500000000000000" pitchFamily="2" charset="-52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38269" y="146375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7809" y="1556267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1240512" y="1548528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Добровольность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1240512" y="2005251"/>
            <a:ext cx="453249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Обучающиеся от 15 лет самостоятельно, от 14 лет их родители дают информированное согласие.</a:t>
            </a:r>
            <a:endParaRPr lang="en-US" sz="1900" dirty="0">
              <a:latin typeface="Pangolin" panose="00000500000000000000" pitchFamily="2" charset="-52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043737" y="146375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73277" y="1556267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2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845980" y="1548528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Ненаказуемость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45980" y="2005251"/>
            <a:ext cx="400027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Результаты СПТ не являются основанием для применения мер дисциплинарного наказания.</a:t>
            </a:r>
            <a:endParaRPr lang="en-US" sz="1900" dirty="0">
              <a:latin typeface="Pangolin" panose="00000500000000000000" pitchFamily="2" charset="-52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8269" y="368415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7809" y="3776663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3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1240512" y="376892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Помощь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240512" y="4225648"/>
            <a:ext cx="453249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 результатам тестирования можно обратиться к школьному психологу.</a:t>
            </a:r>
            <a:endParaRPr lang="en-US" sz="1900" dirty="0">
              <a:latin typeface="Pangolin" panose="00000500000000000000" pitchFamily="2" charset="-5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043737" y="368415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3277" y="3776663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4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7845980" y="3768924"/>
            <a:ext cx="264533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Конфиденциальность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845981" y="4225648"/>
            <a:ext cx="436876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Результаты сообщаются только лично обучающемуся или родителям (несовершеннолетнего).</a:t>
            </a:r>
            <a:endParaRPr lang="en-US" sz="19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50652" y="3280867"/>
            <a:ext cx="3950137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Задачи СПТ</a:t>
            </a:r>
            <a:endParaRPr lang="en-US" sz="4400" dirty="0">
              <a:latin typeface="Pangolin" panose="00000500000000000000" pitchFamily="2" charset="-52"/>
            </a:endParaRPr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6495B801-FE35-41F3-8AD5-465BD01BE9E8}"/>
              </a:ext>
            </a:extLst>
          </p:cNvPr>
          <p:cNvSpPr/>
          <p:nvPr/>
        </p:nvSpPr>
        <p:spPr>
          <a:xfrm>
            <a:off x="591847" y="3801949"/>
            <a:ext cx="4648893" cy="2305773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48E51B6-A9EA-9D19-1EDC-40EF4B4D531D}"/>
              </a:ext>
            </a:extLst>
          </p:cNvPr>
          <p:cNvSpPr/>
          <p:nvPr/>
        </p:nvSpPr>
        <p:spPr>
          <a:xfrm>
            <a:off x="561366" y="3720061"/>
            <a:ext cx="137032" cy="2349556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00B01973-84C4-DC91-4EAA-8CEE67886180}"/>
              </a:ext>
            </a:extLst>
          </p:cNvPr>
          <p:cNvSpPr/>
          <p:nvPr/>
        </p:nvSpPr>
        <p:spPr>
          <a:xfrm>
            <a:off x="7401355" y="3822072"/>
            <a:ext cx="4648893" cy="2305773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9B0C0DE2-F724-29F4-0DCD-F01FFA25E1B4}"/>
              </a:ext>
            </a:extLst>
          </p:cNvPr>
          <p:cNvSpPr/>
          <p:nvPr/>
        </p:nvSpPr>
        <p:spPr>
          <a:xfrm>
            <a:off x="7370874" y="3740184"/>
            <a:ext cx="137032" cy="2349556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3940762"/>
            <a:ext cx="3310414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Выявление факторов риска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5" name="Text 2"/>
          <p:cNvSpPr/>
          <p:nvPr/>
        </p:nvSpPr>
        <p:spPr>
          <a:xfrm>
            <a:off x="864037" y="4429827"/>
            <a:ext cx="408661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Выявление у обучающихся психологических факторов риска с целью их последующей психологической коррекции.</a:t>
            </a:r>
            <a:endParaRPr lang="en-US" sz="1900" dirty="0">
              <a:latin typeface="Pangolin" panose="00000500000000000000" pitchFamily="2" charset="-52"/>
            </a:endParaRPr>
          </a:p>
        </p:txBody>
      </p:sp>
      <p:sp>
        <p:nvSpPr>
          <p:cNvPr id="6" name="Text 3"/>
          <p:cNvSpPr/>
          <p:nvPr/>
        </p:nvSpPr>
        <p:spPr>
          <a:xfrm>
            <a:off x="7623929" y="3940762"/>
            <a:ext cx="292227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Адресная профилактика</a:t>
            </a:r>
            <a:endParaRPr lang="en-US" sz="2800" b="1" dirty="0">
              <a:latin typeface="Pangolin" panose="00000500000000000000" pitchFamily="2" charset="-52"/>
            </a:endParaRPr>
          </a:p>
        </p:txBody>
      </p:sp>
      <p:sp>
        <p:nvSpPr>
          <p:cNvPr id="7" name="Text 4"/>
          <p:cNvSpPr/>
          <p:nvPr/>
        </p:nvSpPr>
        <p:spPr>
          <a:xfrm>
            <a:off x="7623929" y="4425076"/>
            <a:ext cx="435880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Организация адресной и системной работы, направленной на профилактику вовлечения в потребление НС и психотропных веществ.</a:t>
            </a:r>
            <a:endParaRPr lang="en-US" sz="19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069" y="304641"/>
            <a:ext cx="6225659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Нормативно-правовая база СПТ</a:t>
            </a:r>
            <a:endParaRPr lang="en-US" sz="4800" dirty="0">
              <a:latin typeface="Pangolin" panose="00000500000000000000" pitchFamily="2" charset="-52"/>
            </a:endParaRPr>
          </a:p>
        </p:txBody>
      </p:sp>
      <p:sp>
        <p:nvSpPr>
          <p:cNvPr id="3" name="Text 1"/>
          <p:cNvSpPr/>
          <p:nvPr/>
        </p:nvSpPr>
        <p:spPr>
          <a:xfrm>
            <a:off x="359069" y="866674"/>
            <a:ext cx="9917695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СПТ проводится в образовательных организациях в соответствии со следующими нормативно-правовыми актами: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9560" y="1834059"/>
            <a:ext cx="10832095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Приказ Министерства просвещения РФ от 19.09.2023 № 703 (изменения в Порядок проведения СПТ).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1899" y="2466795"/>
            <a:ext cx="10832095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Федеральный закон «О наркотических средствах и психотропных веществах» от 08.01.1998 № 3-ФЗ.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1899" y="3096576"/>
            <a:ext cx="10832095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Федеральный закон «Об основах системы профилактики безнадзорности и правонарушений несовершеннолетних» от 24.06.1999 № 120-ФЗ ст. 14.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9558" y="3993516"/>
            <a:ext cx="10832095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Федеральный закон РФ «Об образовании в Российской Федерации» от 29.12.2012 № 273-ФЗ ст. 28.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8" name="Text 6"/>
          <p:cNvSpPr/>
          <p:nvPr/>
        </p:nvSpPr>
        <p:spPr>
          <a:xfrm>
            <a:off x="479559" y="4728268"/>
            <a:ext cx="1355394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Федеральный закон «О внесении изменений в отдельные законодательные акты РФ» от 07.06.2013 № 120-ФЗ.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A1596880-A199-F504-197F-2B1A532D05C8}"/>
              </a:ext>
            </a:extLst>
          </p:cNvPr>
          <p:cNvSpPr/>
          <p:nvPr/>
        </p:nvSpPr>
        <p:spPr>
          <a:xfrm>
            <a:off x="204245" y="1759071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DF4B7B13-9DCC-0060-0027-318234054D5E}"/>
              </a:ext>
            </a:extLst>
          </p:cNvPr>
          <p:cNvSpPr/>
          <p:nvPr/>
        </p:nvSpPr>
        <p:spPr>
          <a:xfrm>
            <a:off x="333785" y="1851583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78751E15-41A6-5560-38DF-AF6D9933C222}"/>
              </a:ext>
            </a:extLst>
          </p:cNvPr>
          <p:cNvSpPr/>
          <p:nvPr/>
        </p:nvSpPr>
        <p:spPr>
          <a:xfrm>
            <a:off x="204245" y="2400818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39A04020-33B7-AC02-CD51-1D02D926B52B}"/>
              </a:ext>
            </a:extLst>
          </p:cNvPr>
          <p:cNvSpPr/>
          <p:nvPr/>
        </p:nvSpPr>
        <p:spPr>
          <a:xfrm>
            <a:off x="333785" y="2493330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13" name="Shape 1">
            <a:extLst>
              <a:ext uri="{FF2B5EF4-FFF2-40B4-BE49-F238E27FC236}">
                <a16:creationId xmlns:a16="http://schemas.microsoft.com/office/drawing/2014/main" id="{A2B1BF7F-30F4-5266-2988-75BF9E463488}"/>
              </a:ext>
            </a:extLst>
          </p:cNvPr>
          <p:cNvSpPr/>
          <p:nvPr/>
        </p:nvSpPr>
        <p:spPr>
          <a:xfrm>
            <a:off x="204245" y="304982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4A189463-9FB2-8119-1AD6-E554570228F3}"/>
              </a:ext>
            </a:extLst>
          </p:cNvPr>
          <p:cNvSpPr/>
          <p:nvPr/>
        </p:nvSpPr>
        <p:spPr>
          <a:xfrm>
            <a:off x="333785" y="3142334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91DCE249-67E6-A9C7-D491-0D17B867F060}"/>
              </a:ext>
            </a:extLst>
          </p:cNvPr>
          <p:cNvSpPr/>
          <p:nvPr/>
        </p:nvSpPr>
        <p:spPr>
          <a:xfrm>
            <a:off x="201906" y="3955414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9E2A9435-70AD-72AE-FFDC-8DCC5560FFAD}"/>
              </a:ext>
            </a:extLst>
          </p:cNvPr>
          <p:cNvSpPr/>
          <p:nvPr/>
        </p:nvSpPr>
        <p:spPr>
          <a:xfrm>
            <a:off x="331446" y="4047926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17" name="Shape 1">
            <a:extLst>
              <a:ext uri="{FF2B5EF4-FFF2-40B4-BE49-F238E27FC236}">
                <a16:creationId xmlns:a16="http://schemas.microsoft.com/office/drawing/2014/main" id="{073344F4-E953-FA5D-AD87-2EE882EED618}"/>
              </a:ext>
            </a:extLst>
          </p:cNvPr>
          <p:cNvSpPr/>
          <p:nvPr/>
        </p:nvSpPr>
        <p:spPr>
          <a:xfrm>
            <a:off x="208531" y="465433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8F8A6126-B1BC-C807-B701-13DFAAD75214}"/>
              </a:ext>
            </a:extLst>
          </p:cNvPr>
          <p:cNvSpPr/>
          <p:nvPr/>
        </p:nvSpPr>
        <p:spPr>
          <a:xfrm>
            <a:off x="338071" y="4746844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86725" y="420768"/>
            <a:ext cx="5513665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Польза СПТ для школьников</a:t>
            </a:r>
            <a:endParaRPr lang="en-US" sz="4000" dirty="0">
              <a:latin typeface="Pangolin" panose="00000500000000000000" pitchFamily="2" charset="-52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980" y="1947268"/>
            <a:ext cx="617220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39810" y="2093834"/>
            <a:ext cx="326314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Эмоциональное состояние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5" name="Text 2"/>
          <p:cNvSpPr/>
          <p:nvPr/>
        </p:nvSpPr>
        <p:spPr>
          <a:xfrm>
            <a:off x="2239810" y="2550557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Понимание эмоционального состояния школьника.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448" y="1947268"/>
            <a:ext cx="617220" cy="617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845278" y="2093834"/>
            <a:ext cx="311324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Личностные особенности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8" name="Text 4"/>
          <p:cNvSpPr/>
          <p:nvPr/>
        </p:nvSpPr>
        <p:spPr>
          <a:xfrm>
            <a:off x="8845278" y="2550557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Выявление индивидуальных особенностей и самооценки.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980" y="3834408"/>
            <a:ext cx="617220" cy="6172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239810" y="3980974"/>
            <a:ext cx="3447455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Межличностные отношения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1" name="Text 6"/>
          <p:cNvSpPr/>
          <p:nvPr/>
        </p:nvSpPr>
        <p:spPr>
          <a:xfrm>
            <a:off x="2239810" y="4437698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Оценка уровня межличностных отношений и социальной адаптации.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9448" y="3834408"/>
            <a:ext cx="617220" cy="6172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45278" y="398097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Мотивация к учебе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4" name="Text 8"/>
          <p:cNvSpPr/>
          <p:nvPr/>
        </p:nvSpPr>
        <p:spPr>
          <a:xfrm>
            <a:off x="8845278" y="4437698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Определение мотивации к учебной деятельности и школьной тревожности.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5" name="Text 9"/>
          <p:cNvSpPr/>
          <p:nvPr/>
        </p:nvSpPr>
        <p:spPr>
          <a:xfrm>
            <a:off x="2239810" y="5801983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Информация позволяет специалистам создать индивидуальные рекомендации для каждого ребенка.</a:t>
            </a:r>
            <a:endParaRPr lang="en-US" sz="19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">
            <a:extLst>
              <a:ext uri="{FF2B5EF4-FFF2-40B4-BE49-F238E27FC236}">
                <a16:creationId xmlns:a16="http://schemas.microsoft.com/office/drawing/2014/main" id="{0A3A2094-0D10-421A-5DFB-EA09EC2392FC}"/>
              </a:ext>
            </a:extLst>
          </p:cNvPr>
          <p:cNvSpPr/>
          <p:nvPr/>
        </p:nvSpPr>
        <p:spPr>
          <a:xfrm>
            <a:off x="6042547" y="6444720"/>
            <a:ext cx="7818595" cy="1454310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78DD90FF-F079-1352-B0FF-6E5F35583737}"/>
              </a:ext>
            </a:extLst>
          </p:cNvPr>
          <p:cNvSpPr/>
          <p:nvPr/>
        </p:nvSpPr>
        <p:spPr>
          <a:xfrm>
            <a:off x="6012068" y="6362832"/>
            <a:ext cx="115682" cy="1632285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13B7D8EF-3E80-E62A-E4B1-AACD4FAACF5B}"/>
              </a:ext>
            </a:extLst>
          </p:cNvPr>
          <p:cNvSpPr/>
          <p:nvPr/>
        </p:nvSpPr>
        <p:spPr>
          <a:xfrm>
            <a:off x="6042547" y="4192208"/>
            <a:ext cx="7818595" cy="1825868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6812E820-A211-6CC2-6F78-4B445561E4E5}"/>
              </a:ext>
            </a:extLst>
          </p:cNvPr>
          <p:cNvSpPr/>
          <p:nvPr/>
        </p:nvSpPr>
        <p:spPr>
          <a:xfrm>
            <a:off x="6012068" y="4110320"/>
            <a:ext cx="115682" cy="2049313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13" name="Shape 1">
            <a:extLst>
              <a:ext uri="{FF2B5EF4-FFF2-40B4-BE49-F238E27FC236}">
                <a16:creationId xmlns:a16="http://schemas.microsoft.com/office/drawing/2014/main" id="{1D907F3E-2320-28F8-7D43-C73F6E409C16}"/>
              </a:ext>
            </a:extLst>
          </p:cNvPr>
          <p:cNvSpPr/>
          <p:nvPr/>
        </p:nvSpPr>
        <p:spPr>
          <a:xfrm>
            <a:off x="186033" y="2578147"/>
            <a:ext cx="10612595" cy="1459246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E0DCEB79-E0E7-80F0-DE2A-93C2D5281D96}"/>
              </a:ext>
            </a:extLst>
          </p:cNvPr>
          <p:cNvSpPr/>
          <p:nvPr/>
        </p:nvSpPr>
        <p:spPr>
          <a:xfrm>
            <a:off x="155554" y="2496259"/>
            <a:ext cx="120672" cy="1637825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37244ECC-2547-84F1-728A-1C5ACF67F27A}"/>
              </a:ext>
            </a:extLst>
          </p:cNvPr>
          <p:cNvSpPr/>
          <p:nvPr/>
        </p:nvSpPr>
        <p:spPr>
          <a:xfrm>
            <a:off x="186034" y="1032941"/>
            <a:ext cx="9582080" cy="1185149"/>
          </a:xfrm>
          <a:prstGeom prst="roundRect">
            <a:avLst>
              <a:gd name="adj" fmla="val 3581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0319354E-56D2-267A-7600-8432BE1D4A6D}"/>
              </a:ext>
            </a:extLst>
          </p:cNvPr>
          <p:cNvSpPr/>
          <p:nvPr/>
        </p:nvSpPr>
        <p:spPr>
          <a:xfrm>
            <a:off x="155554" y="951053"/>
            <a:ext cx="120672" cy="1330185"/>
          </a:xfrm>
          <a:prstGeom prst="roundRect">
            <a:avLst>
              <a:gd name="adj" fmla="val 85050"/>
            </a:avLst>
          </a:prstGeom>
          <a:solidFill>
            <a:srgbClr val="CCCCCC"/>
          </a:solidFill>
          <a:ln/>
        </p:spPr>
      </p:sp>
      <p:sp>
        <p:nvSpPr>
          <p:cNvPr id="2" name="Text 0"/>
          <p:cNvSpPr/>
          <p:nvPr/>
        </p:nvSpPr>
        <p:spPr>
          <a:xfrm>
            <a:off x="329724" y="179132"/>
            <a:ext cx="6481167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Часто задаваемые вопросы о СПТ</a:t>
            </a:r>
            <a:endParaRPr lang="en-US" sz="4800" dirty="0">
              <a:latin typeface="Pangolin" panose="00000500000000000000" pitchFamily="2" charset="-52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4867" y="1104961"/>
            <a:ext cx="7373845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 какого возраста проводится?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4867" y="1660388"/>
            <a:ext cx="1136879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 13 лет, начиная с 7 класса. Необходимо соблюдение обоих условий для участия.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4867" y="2697303"/>
            <a:ext cx="5413898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Как часто проводится?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4867" y="3252730"/>
            <a:ext cx="11368790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Ежегодно, в начале учебного года (с 01 сентября по 15 ноября), что позволяет использовать результаты в течение всего года.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7" name="Text 5"/>
          <p:cNvSpPr/>
          <p:nvPr/>
        </p:nvSpPr>
        <p:spPr>
          <a:xfrm>
            <a:off x="6159262" y="4334302"/>
            <a:ext cx="5445085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Можно ли выявить факт потребления НС?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59262" y="4729351"/>
            <a:ext cx="836953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Нет. СПТ не выявляет наркопотребителей, а исследует социально- психологические условия, формирующие готовность к рисковому поведению.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9" name="Text 7"/>
          <p:cNvSpPr/>
          <p:nvPr/>
        </p:nvSpPr>
        <p:spPr>
          <a:xfrm>
            <a:off x="6203346" y="6538105"/>
            <a:ext cx="3605808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 какой форме проводится?</a:t>
            </a:r>
            <a:endParaRPr lang="en-US" sz="2400" dirty="0">
              <a:latin typeface="Pangolin" panose="00000500000000000000" pitchFamily="2" charset="-5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336682" y="6977823"/>
            <a:ext cx="770188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Тестирование может проводиться как в бланковой, так и в компьютерной.</a:t>
            </a:r>
            <a:endParaRPr lang="en-US" sz="20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31501" y="1138536"/>
            <a:ext cx="5600462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44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Опасения родителей: ответы</a:t>
            </a:r>
            <a:endParaRPr lang="en-US" sz="4400" dirty="0">
              <a:latin typeface="Pangolin" panose="00000500000000000000" pitchFamily="2" charset="-52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5637" y="2223134"/>
            <a:ext cx="4136231" cy="4293779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27693" y="2485191"/>
            <a:ext cx="2624138" cy="448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Постановка на учет?</a:t>
            </a:r>
            <a:endParaRPr lang="en-US" sz="2800" dirty="0">
              <a:latin typeface="Pangolin" panose="00000500000000000000" pitchFamily="2" charset="-52"/>
            </a:endParaRPr>
          </a:p>
        </p:txBody>
      </p:sp>
      <p:sp>
        <p:nvSpPr>
          <p:cNvPr id="5" name="Text 3"/>
          <p:cNvSpPr/>
          <p:nvPr/>
        </p:nvSpPr>
        <p:spPr>
          <a:xfrm>
            <a:off x="1227693" y="3301865"/>
            <a:ext cx="3612118" cy="1721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Результаты СПТ не являются основанием для постановки на какой-либо вид учета.</a:t>
            </a:r>
            <a:endParaRPr lang="en-US" sz="2800" dirty="0">
              <a:latin typeface="Pangolin" panose="00000500000000000000" pitchFamily="2" charset="-52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348684" y="2223134"/>
            <a:ext cx="4136231" cy="4293779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10741" y="2354163"/>
            <a:ext cx="3766781" cy="817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Провокация </a:t>
            </a:r>
            <a:r>
              <a:rPr lang="en-US" sz="2800" b="1" dirty="0" err="1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интереса</a:t>
            </a: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 </a:t>
            </a:r>
            <a:endParaRPr lang="ru-RU" sz="2800" b="1" dirty="0">
              <a:solidFill>
                <a:srgbClr val="383838"/>
              </a:solidFill>
              <a:latin typeface="Pangolin" panose="00000500000000000000" pitchFamily="2" charset="-52"/>
              <a:ea typeface="Patrick Hand" pitchFamily="34" charset="-122"/>
              <a:cs typeface="Patrick Hand" pitchFamily="34" charset="-120"/>
            </a:endParaRPr>
          </a:p>
          <a:p>
            <a:pPr marL="0" indent="0" algn="l"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к НС?</a:t>
            </a:r>
            <a:endParaRPr lang="en-US" sz="2800" dirty="0">
              <a:latin typeface="Pangolin" panose="00000500000000000000" pitchFamily="2" charset="-52"/>
            </a:endParaRPr>
          </a:p>
        </p:txBody>
      </p:sp>
      <p:sp>
        <p:nvSpPr>
          <p:cNvPr id="8" name="Text 6"/>
          <p:cNvSpPr/>
          <p:nvPr/>
        </p:nvSpPr>
        <p:spPr>
          <a:xfrm>
            <a:off x="5557044" y="3302593"/>
            <a:ext cx="3612118" cy="2295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Вопросы Единой методики СПТ не содержат информации о каких-либо НС и психотропных веществах.</a:t>
            </a:r>
            <a:endParaRPr lang="en-US" sz="2800" dirty="0">
              <a:latin typeface="Pangolin" panose="00000500000000000000" pitchFamily="2" charset="-5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731732" y="2223134"/>
            <a:ext cx="4136231" cy="4293779"/>
          </a:xfrm>
          <a:prstGeom prst="roundRect">
            <a:avLst>
              <a:gd name="adj" fmla="val 3508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71976" y="2485191"/>
            <a:ext cx="3390305" cy="448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Негативные последствия?</a:t>
            </a:r>
            <a:endParaRPr lang="en-US" sz="2800" dirty="0">
              <a:latin typeface="Pangolin" panose="00000500000000000000" pitchFamily="2" charset="-52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986435" y="3173133"/>
            <a:ext cx="3612118" cy="2869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Результаты помогают понять факторы, мешающие подростку, и разработать индивидуальный профилактический маршрут.</a:t>
            </a:r>
            <a:endParaRPr lang="en-US" sz="28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8952" y="181326"/>
            <a:ext cx="4559498" cy="493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6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СПТ: Ключевые выводы</a:t>
            </a:r>
            <a:endParaRPr lang="en-US" sz="3600" dirty="0">
              <a:latin typeface="Pangolin" panose="00000500000000000000" pitchFamily="2" charset="-52"/>
            </a:endParaRPr>
          </a:p>
        </p:txBody>
      </p:sp>
      <p:sp>
        <p:nvSpPr>
          <p:cNvPr id="4" name="Text 1"/>
          <p:cNvSpPr/>
          <p:nvPr/>
        </p:nvSpPr>
        <p:spPr>
          <a:xfrm>
            <a:off x="152838" y="761398"/>
            <a:ext cx="8860533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СПТ — это психодиагностическое обследование, направленное на выявление психологических факторов риска, а не на диагностику потребления веществ.</a:t>
            </a:r>
            <a:endParaRPr lang="en-US" sz="1900" dirty="0">
              <a:latin typeface="Pangolin" panose="00000500000000000000" pitchFamily="2" charset="-52"/>
            </a:endParaRPr>
          </a:p>
        </p:txBody>
      </p:sp>
      <p:sp>
        <p:nvSpPr>
          <p:cNvPr id="5" name="Text 2"/>
          <p:cNvSpPr/>
          <p:nvPr/>
        </p:nvSpPr>
        <p:spPr>
          <a:xfrm>
            <a:off x="152838" y="1726122"/>
            <a:ext cx="8860533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Добровольность и конфиденциальность:</a:t>
            </a: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 Участие добровольное, результаты строго конфиденциальны и не ведут к наказаниям.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6" name="Text 3"/>
          <p:cNvSpPr/>
          <p:nvPr/>
        </p:nvSpPr>
        <p:spPr>
          <a:xfrm>
            <a:off x="133517" y="2502229"/>
            <a:ext cx="8860533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Поддержка и развитие:</a:t>
            </a: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 СПТ помогает выявить сильные стороны и потребности учащихся, предоставляя возможность для адресной психологической помощи.</a:t>
            </a:r>
            <a:endParaRPr lang="en-US" sz="2000" dirty="0">
              <a:latin typeface="Pangolin" panose="00000500000000000000" pitchFamily="2" charset="-52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3517" y="3673385"/>
            <a:ext cx="870087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2000" b="1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Профилактика:</a:t>
            </a:r>
            <a:r>
              <a:rPr lang="en-US" sz="2000" dirty="0">
                <a:solidFill>
                  <a:srgbClr val="383838"/>
                </a:solidFill>
                <a:latin typeface="Pangolin" panose="00000500000000000000" pitchFamily="2" charset="-52"/>
                <a:ea typeface="Patrick Hand" pitchFamily="34" charset="-122"/>
                <a:cs typeface="Patrick Hand" pitchFamily="34" charset="-120"/>
              </a:rPr>
              <a:t> Результаты используются для построения эффективной профилактической и воспитательной работы в образовательных организациях.</a:t>
            </a:r>
            <a:endParaRPr lang="en-US" sz="2000" dirty="0">
              <a:latin typeface="Pangolin" panose="00000500000000000000" pitchFamily="2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92-1Magical Stage Universal Template">
  <a:themeElements>
    <a:clrScheme name="01 双色-蓝黄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53682"/>
      </a:accent1>
      <a:accent2>
        <a:srgbClr val="FDB216"/>
      </a:accent2>
      <a:accent3>
        <a:srgbClr val="1C4EA5"/>
      </a:accent3>
      <a:accent4>
        <a:srgbClr val="486FB5"/>
      </a:accent4>
      <a:accent5>
        <a:srgbClr val="4B578A"/>
      </a:accent5>
      <a:accent6>
        <a:srgbClr val="082B53"/>
      </a:accent6>
      <a:hlink>
        <a:srgbClr val="4472C4"/>
      </a:hlink>
      <a:folHlink>
        <a:srgbClr val="BFBFBF"/>
      </a:folHlink>
    </a:clrScheme>
    <a:fontScheme name="ijc3r0vk">
      <a:majorFont>
        <a:latin typeface="Lato Regular"/>
        <a:ea typeface="Lato Regular"/>
        <a:cs typeface=""/>
      </a:majorFont>
      <a:minorFont>
        <a:latin typeface="Lato Regular"/>
        <a:ea typeface="Lato Regular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01浅蓝双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3B8E3"/>
      </a:accent1>
      <a:accent2>
        <a:srgbClr val="1F4777"/>
      </a:accent2>
      <a:accent3>
        <a:srgbClr val="93B8E3"/>
      </a:accent3>
      <a:accent4>
        <a:srgbClr val="BCD3EE"/>
      </a:accent4>
      <a:accent5>
        <a:srgbClr val="5B9BD5"/>
      </a:accent5>
      <a:accent6>
        <a:srgbClr val="CCDAE3"/>
      </a:accent6>
      <a:hlink>
        <a:srgbClr val="DFDFDF"/>
      </a:hlink>
      <a:folHlink>
        <a:srgbClr val="954F72"/>
      </a:folHlink>
    </a:clrScheme>
    <a:fontScheme name="ijc3r0vk">
      <a:majorFont>
        <a:latin typeface="Lato Regular"/>
        <a:ea typeface="Lato Regular"/>
        <a:cs typeface=""/>
      </a:majorFont>
      <a:minorFont>
        <a:latin typeface="Lato Regular"/>
        <a:ea typeface="Lato Regular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PTMON them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uicksand SemiBold - Quicksand Light">
      <a:majorFont>
        <a:latin typeface="Quicksand SemiBold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0BBAC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19050">
          <a:solidFill>
            <a:srgbClr val="D0DBFF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092-1Magical Stage Universal Template</Template>
  <TotalTime>47</TotalTime>
  <Words>580</Words>
  <Application>Microsoft Office PowerPoint</Application>
  <PresentationFormat>Произвольный</PresentationFormat>
  <Paragraphs>81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Quicksand Light</vt:lpstr>
      <vt:lpstr>Pangolin</vt:lpstr>
      <vt:lpstr>Lato Regular</vt:lpstr>
      <vt:lpstr>Abril Fatface</vt:lpstr>
      <vt:lpstr>Patrick Hand</vt:lpstr>
      <vt:lpstr>092-1Magical Stage Universal Template</vt:lpstr>
      <vt:lpstr>1_Office Theme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Пользователь Windows</cp:lastModifiedBy>
  <cp:revision>2</cp:revision>
  <dcterms:created xsi:type="dcterms:W3CDTF">2025-09-11T19:01:57Z</dcterms:created>
  <dcterms:modified xsi:type="dcterms:W3CDTF">2025-09-11T19:49:50Z</dcterms:modified>
</cp:coreProperties>
</file>