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9" r:id="rId8"/>
    <p:sldId id="290" r:id="rId9"/>
    <p:sldId id="291" r:id="rId10"/>
    <p:sldId id="292" r:id="rId11"/>
    <p:sldId id="293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316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8462C-FE7F-4FB1-9BAF-028C9304A56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963BD-7C9F-4926-BFDF-259927C3F4B0}" type="slidenum">
              <a:rPr lang="en-US" smtClean="0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80E7A-478A-4588-826B-ABC545AD4BCD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51BEE-C916-4D5A-A48B-6EDD6294E9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68454-CB8A-4BD4-86F7-FF10A851D7B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6E409-F8FE-4C94-8BDE-0F1775C0D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31E14-8F32-4A65-982B-5757D87630A6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4F7CE-136D-4408-8A2F-F95AEA797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AA5CE-D930-4442-A0F1-8A75914F7405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E0887-AC22-47BD-9F7D-E1C56CC364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20923-26FF-4E50-B844-EA4FD1D74937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DC046-3965-4886-80D5-7DB7D038C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BE653-C6C4-452B-8B73-A1C34DCA061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A06F0-398A-4326-BC68-EF844AE685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2D6A6-3722-4ACD-97FE-9F6BC688021C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16F1-F17D-4EDF-B3BA-A6976FB7C0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205E-7C8F-4D91-B102-4AA08253A767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48D9B-3840-48B0-AB14-8B1175DBDD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D71844-70F6-4C59-8699-1FC07C9CB523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043FF-8909-44B2-B13F-DBEEB4CFA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F469F-0379-4162-8647-D67052F07967}" type="datetimeFigureOut">
              <a:rPr lang="en-US" smtClean="0"/>
              <a:pPr>
                <a:defRPr/>
              </a:pPr>
              <a:t>12/12/2023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11346-E844-4EF2-BBE5-51E4EBEF9B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218C46-3BAB-42AB-954C-36DE60FC3DF3}" type="datetimeFigureOut">
              <a:rPr lang="en-US" smtClean="0"/>
              <a:pPr>
                <a:defRPr/>
              </a:pPr>
              <a:t>12/12/2023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3251800-5F6D-437F-8C28-30A36B80575C}" type="slidenum">
              <a:rPr lang="en-US" smtClean="0"/>
              <a:pPr>
                <a:defRPr/>
              </a:pPr>
              <a:t>‹#›</a:t>
            </a:fld>
            <a:endParaRPr lang="en-US" sz="14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607" y="-212504"/>
            <a:ext cx="8071213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tx1"/>
                </a:solidFill>
              </a:rPr>
              <a:t>Солнце</a:t>
            </a:r>
            <a:endParaRPr lang="uk-U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32B2682-FC4E-F778-C65B-4CDCFAA7E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7096" y="5388291"/>
            <a:ext cx="740664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Подготовил ученик 7 класса</a:t>
            </a:r>
          </a:p>
          <a:p>
            <a:r>
              <a:rPr lang="ru-RU" b="1" dirty="0">
                <a:solidFill>
                  <a:schemeClr val="tx1"/>
                </a:solidFill>
              </a:rPr>
              <a:t>Подоляка Руслан Александрович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oosolarorbiter.jpg">
            <a:extLst>
              <a:ext uri="{FF2B5EF4-FFF2-40B4-BE49-F238E27FC236}">
                <a16:creationId xmlns:a16="http://schemas.microsoft.com/office/drawing/2014/main" id="{D20CC514-5725-32B1-3423-E42BA565A6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2482" y="1752600"/>
            <a:ext cx="4231820" cy="34231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08720"/>
            <a:ext cx="7704856" cy="2736304"/>
          </a:xfrm>
        </p:spPr>
        <p:txBody>
          <a:bodyPr/>
          <a:lstStyle/>
          <a:p>
            <a:pPr marL="0" indent="542925" algn="ctr">
              <a:buNone/>
            </a:pPr>
            <a:r>
              <a:rPr lang="ru-RU" sz="2400" b="1" dirty="0"/>
              <a:t>Солнечное затмение</a:t>
            </a:r>
            <a:endParaRPr lang="uk-UA" sz="2400" b="1" dirty="0"/>
          </a:p>
          <a:p>
            <a:pPr marL="0" indent="542925" algn="just">
              <a:buNone/>
            </a:pPr>
            <a:r>
              <a:rPr lang="ru-RU" sz="2400" dirty="0"/>
              <a:t>Солнечное затмение - это явление, при котором Луна затмевает Солнце. Затмение бывает как частичное, так и полное. Частичное затмение наблюдается гораздо чаще, нежели полное.</a:t>
            </a:r>
            <a:endParaRPr lang="uk-UA" sz="2400" dirty="0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96952"/>
            <a:ext cx="3939467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476672"/>
            <a:ext cx="7776864" cy="2376264"/>
          </a:xfrm>
        </p:spPr>
        <p:txBody>
          <a:bodyPr/>
          <a:lstStyle/>
          <a:p>
            <a:pPr marL="0" indent="542925" algn="ctr">
              <a:buNone/>
            </a:pPr>
            <a:r>
              <a:rPr lang="ru-RU" sz="2400" b="1" dirty="0"/>
              <a:t>Наблюдение за солнцем</a:t>
            </a:r>
            <a:endParaRPr lang="uk-UA" sz="2400" b="1" dirty="0"/>
          </a:p>
          <a:p>
            <a:pPr marL="0" indent="542925" algn="just">
              <a:buNone/>
            </a:pPr>
            <a:r>
              <a:rPr lang="ru-RU" sz="2400" dirty="0"/>
              <a:t>Наблюдать за звездой можно только в специальных очках. Солнечное излучение опасно для человеческого глаза. В результате наблюдения без солнцезащитных очков, зрение у человека ухудшается.</a:t>
            </a:r>
            <a:endParaRPr lang="uk-UA" sz="2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C3707-F290-2C28-A3F9-98D4D7602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78" y="2648829"/>
            <a:ext cx="3279319" cy="3338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DEB098-D24D-46D4-DD04-87A9ADD0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47" y="2648829"/>
            <a:ext cx="4064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115616" y="836613"/>
            <a:ext cx="7777559" cy="1656283"/>
          </a:xfrm>
        </p:spPr>
        <p:txBody>
          <a:bodyPr/>
          <a:lstStyle/>
          <a:p>
            <a:pPr marL="0" indent="542925" algn="just">
              <a:buNone/>
            </a:pPr>
            <a:r>
              <a:rPr lang="ru-RU" sz="2400" dirty="0"/>
              <a:t>Солнце - это единственная дневная звезда, находящаяся в солнечной системе. Она находится ближе всех остальных к нашей Земле</a:t>
            </a:r>
            <a:endParaRPr lang="uk-UA" sz="2400" dirty="0"/>
          </a:p>
          <a:p>
            <a:pPr marL="0" indent="542925" algn="just">
              <a:buNone/>
            </a:pPr>
            <a:endParaRPr lang="uk-UA" sz="2400" dirty="0"/>
          </a:p>
        </p:txBody>
      </p:sp>
      <p:pic>
        <p:nvPicPr>
          <p:cNvPr id="5" name="Рисунок 4" descr="pic_1358259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5088565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115616" y="4437112"/>
            <a:ext cx="7705799" cy="2016224"/>
          </a:xfrm>
        </p:spPr>
        <p:txBody>
          <a:bodyPr/>
          <a:lstStyle/>
          <a:p>
            <a:pPr marL="0" indent="542925" algn="just">
              <a:buNone/>
            </a:pPr>
            <a:r>
              <a:rPr lang="ru-RU" sz="2400" dirty="0"/>
              <a:t>Солнце - это огромный космический источник энергии, благодаря которой на планете живет человечество, животный и растительный мир.</a:t>
            </a:r>
            <a:endParaRPr lang="uk-UA" sz="2400" dirty="0"/>
          </a:p>
        </p:txBody>
      </p:sp>
      <p:pic>
        <p:nvPicPr>
          <p:cNvPr id="5" name="Рисунок 4" descr="zvezda_sol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776864" cy="1872208"/>
          </a:xfrm>
        </p:spPr>
        <p:txBody>
          <a:bodyPr/>
          <a:lstStyle/>
          <a:p>
            <a:pPr marL="0" indent="542925" algn="just">
              <a:buNone/>
            </a:pPr>
            <a:r>
              <a:rPr lang="ru-RU" sz="2400" dirty="0"/>
              <a:t>Без Солнца жизнь на планете невозможна. Именно оно создает экологию Земли и воздух. Благодаря притяжению звезды, Земля остается на одном и том же расстоянии друг от друга.</a:t>
            </a:r>
            <a:endParaRPr lang="uk-UA" sz="2400" dirty="0"/>
          </a:p>
        </p:txBody>
      </p:sp>
      <p:pic>
        <p:nvPicPr>
          <p:cNvPr id="5" name="Рисунок 4" descr="3064-192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348880"/>
            <a:ext cx="5244075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849567" cy="2232347"/>
          </a:xfrm>
        </p:spPr>
        <p:txBody>
          <a:bodyPr/>
          <a:lstStyle/>
          <a:p>
            <a:pPr marL="0" indent="542925" algn="ctr">
              <a:buNone/>
            </a:pPr>
            <a:r>
              <a:rPr lang="ru-RU" sz="2400" dirty="0"/>
              <a:t>Строение Солнца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dirty="0"/>
              <a:t>Эта звезда состоит из нескольких слоев: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dirty="0"/>
              <a:t>1)внешний слой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dirty="0"/>
              <a:t>2) внутренний слой.</a:t>
            </a:r>
            <a:endParaRPr lang="uk-UA" sz="2400" dirty="0"/>
          </a:p>
        </p:txBody>
      </p:sp>
      <p:pic>
        <p:nvPicPr>
          <p:cNvPr id="5" name="Рисунок 4" descr="1354548446_vnutri_sol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53340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1115616" y="765174"/>
            <a:ext cx="7706122" cy="5184105"/>
          </a:xfrm>
        </p:spPr>
        <p:txBody>
          <a:bodyPr>
            <a:normAutofit lnSpcReduction="10000"/>
          </a:bodyPr>
          <a:lstStyle/>
          <a:p>
            <a:pPr marL="0" indent="542925" algn="just">
              <a:buNone/>
            </a:pPr>
            <a:r>
              <a:rPr lang="ru-RU" sz="2400" dirty="0"/>
              <a:t>Внешний слой Солнца называется атмосферой. ЕЕ видно человеку невооруженным глазом. Она делиться на: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Фотосфера</a:t>
            </a:r>
            <a:r>
              <a:rPr lang="ru-RU" sz="2400" dirty="0"/>
              <a:t>. ЕЕ называют поверхностью Солнца. Фотосфера очень тонкая, однако, именно из нее идет основной источник энергии. Все вещества в этом слое – это ионизированная плазма.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Хромосфера</a:t>
            </a:r>
            <a:r>
              <a:rPr lang="ru-RU" sz="2400" dirty="0"/>
              <a:t>. Этот слой находится выше и температура в нем, соответственно тоже значительно выше.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Солнечная корона</a:t>
            </a:r>
            <a:r>
              <a:rPr lang="ru-RU" sz="2400" dirty="0"/>
              <a:t>. Температура в этом слое достигает 1000000 кельвинов и также является высокой ионизированной плазмой. Именно отсюда расходятся потоки магнитных полей во все стороны.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1115616" y="332656"/>
            <a:ext cx="7704856" cy="4105002"/>
          </a:xfrm>
        </p:spPr>
        <p:txBody>
          <a:bodyPr/>
          <a:lstStyle/>
          <a:p>
            <a:pPr marL="0" indent="542925" algn="just">
              <a:buNone/>
            </a:pPr>
            <a:r>
              <a:rPr lang="ru-RU" sz="2400" dirty="0"/>
              <a:t>Внутренний слой Солнца состоит из: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Ядра</a:t>
            </a:r>
            <a:r>
              <a:rPr lang="ru-RU" sz="2400" dirty="0"/>
              <a:t>. Его называют центральной частью звезды. Именно в этом ядру своего максимума достигает плотность, температура и давление.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Лучистая зона</a:t>
            </a:r>
            <a:r>
              <a:rPr lang="ru-RU" sz="2400" dirty="0"/>
              <a:t>. В этом слое энергия от ядра переноситься наружу во все направления.</a:t>
            </a:r>
            <a:endParaRPr lang="uk-UA" sz="2400" dirty="0"/>
          </a:p>
          <a:p>
            <a:pPr marL="0" indent="542925" algn="just">
              <a:buNone/>
            </a:pPr>
            <a:r>
              <a:rPr lang="ru-RU" sz="2400" b="1" dirty="0"/>
              <a:t>Конвективная зона</a:t>
            </a:r>
            <a:r>
              <a:rPr lang="ru-RU" sz="2400" dirty="0"/>
              <a:t>. Здесь энергия переносится самим веществом. Это чем то схоже с кипением воды, которая подогревается снизу.</a:t>
            </a:r>
            <a:endParaRPr lang="uk-UA" sz="2400" dirty="0"/>
          </a:p>
        </p:txBody>
      </p:sp>
      <p:pic>
        <p:nvPicPr>
          <p:cNvPr id="5" name="Рисунок 4" descr="sun_ins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05064"/>
            <a:ext cx="2760959" cy="2429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7848872" cy="4032448"/>
          </a:xfrm>
        </p:spPr>
        <p:txBody>
          <a:bodyPr/>
          <a:lstStyle/>
          <a:p>
            <a:pPr marL="0" indent="542925" algn="ctr">
              <a:buNone/>
            </a:pPr>
            <a:r>
              <a:rPr lang="ru-RU" sz="2400" b="1" dirty="0"/>
              <a:t>Размеры солнечной звезды</a:t>
            </a:r>
            <a:endParaRPr lang="uk-UA" sz="2400" b="1" dirty="0"/>
          </a:p>
          <a:p>
            <a:pPr marL="0" indent="542925" algn="just">
              <a:buNone/>
            </a:pPr>
            <a:r>
              <a:rPr lang="ru-RU" sz="2400" dirty="0"/>
              <a:t>В отличие он других звезд, солнце находится ближе всех к нашей планете. Именно поэтому человек может видеть его невооруженным взглядом. Однако говорить о </a:t>
            </a:r>
            <a:r>
              <a:rPr lang="ru-RU" sz="2400" dirty="0" err="1"/>
              <a:t>супер</a:t>
            </a:r>
            <a:r>
              <a:rPr lang="ru-RU" sz="2400" dirty="0"/>
              <a:t> больших размерах этой звезды не приходиться. Она практически не отличается по размерам от других звезд в галактике. Эта звезда имеет диаметр 1 392 000 км. При этом Солнце значительно больше Земли. Ее размеры превышают планетные в несколько раз.</a:t>
            </a:r>
            <a:endParaRPr lang="uk-UA" sz="2400" dirty="0"/>
          </a:p>
          <a:p>
            <a:pPr marL="0" indent="542925" algn="just">
              <a:buNone/>
            </a:pPr>
            <a:endParaRPr lang="uk-UA" sz="2400" dirty="0"/>
          </a:p>
        </p:txBody>
      </p:sp>
      <p:pic>
        <p:nvPicPr>
          <p:cNvPr id="6" name="Рисунок 5" descr="1387868666_defac75cb54c9dfc81e84cb36cb487d9 (1).jpg"/>
          <p:cNvPicPr>
            <a:picLocks noChangeAspect="1"/>
          </p:cNvPicPr>
          <p:nvPr/>
        </p:nvPicPr>
        <p:blipFill>
          <a:blip r:embed="rId2" cstate="print"/>
          <a:srcRect t="24246" b="322"/>
          <a:stretch>
            <a:fillRect/>
          </a:stretch>
        </p:blipFill>
        <p:spPr>
          <a:xfrm>
            <a:off x="2555776" y="3933056"/>
            <a:ext cx="4454860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4018" y="356489"/>
            <a:ext cx="7632848" cy="3929761"/>
          </a:xfrm>
        </p:spPr>
        <p:txBody>
          <a:bodyPr>
            <a:normAutofit/>
          </a:bodyPr>
          <a:lstStyle/>
          <a:p>
            <a:pPr marL="0" indent="542925" algn="ctr">
              <a:buNone/>
            </a:pPr>
            <a:r>
              <a:rPr lang="ru-RU" b="1" dirty="0"/>
              <a:t>Жизненный путь солнца</a:t>
            </a:r>
            <a:endParaRPr lang="uk-UA" b="1" dirty="0"/>
          </a:p>
          <a:p>
            <a:pPr marL="0" indent="542925" algn="just">
              <a:buNone/>
            </a:pPr>
            <a:r>
              <a:rPr lang="ru-RU" sz="2600" b="1" dirty="0"/>
              <a:t>Солнце образовалось 5 млрд лет </a:t>
            </a:r>
            <a:r>
              <a:rPr lang="ru-RU" sz="2600" b="1" dirty="0" err="1"/>
              <a:t>назадтв</a:t>
            </a:r>
            <a:r>
              <a:rPr lang="ru-RU" sz="2600" b="1" dirty="0"/>
              <a:t> результате сжавшейся пылевой туманности. В начале оно состояло на две третьи части из водорода. Однако к настоящему времени солнце сожгло около половины этого вещества. Следовательно, ученые предполагают, что Солнцу осталось существовать еще 5 млрд лет.</a:t>
            </a:r>
            <a:endParaRPr lang="uk-UA" sz="2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465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Солнце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красной книги</dc:title>
  <dc:creator>Юзер</dc:creator>
  <cp:lastModifiedBy>Гостевой пользователь</cp:lastModifiedBy>
  <cp:revision>44</cp:revision>
  <dcterms:created xsi:type="dcterms:W3CDTF">2014-01-29T08:23:51Z</dcterms:created>
  <dcterms:modified xsi:type="dcterms:W3CDTF">2023-12-12T18:20:49Z</dcterms:modified>
</cp:coreProperties>
</file>